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2801600"/>
  <p:notesSz cx="7772400" cy="12801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8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231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917" y="338650"/>
            <a:ext cx="750984" cy="1040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514634" y="305090"/>
            <a:ext cx="824250" cy="890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02967" y="1583418"/>
            <a:ext cx="7033607" cy="2260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41911" y="6943855"/>
            <a:ext cx="3211526" cy="2416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508073" y="11511056"/>
            <a:ext cx="1068473" cy="1156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41911" y="1501043"/>
            <a:ext cx="7094855" cy="0"/>
          </a:xfrm>
          <a:custGeom>
            <a:avLst/>
            <a:gdLst/>
            <a:ahLst/>
            <a:cxnLst/>
            <a:rect l="l" t="t" r="r" b="b"/>
            <a:pathLst>
              <a:path w="7094855" h="0">
                <a:moveTo>
                  <a:pt x="0" y="0"/>
                </a:moveTo>
                <a:lnTo>
                  <a:pt x="7094666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231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70273" y="3854574"/>
            <a:ext cx="3230879" cy="844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1" i="0">
                <a:solidFill>
                  <a:srgbClr val="03030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231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651" y="656464"/>
            <a:ext cx="3397885" cy="72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2317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60" cy="8449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11905488"/>
            <a:ext cx="2487168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hyperlink" Target="http://www.dunnscornerschurch.org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image" Target="../media/image61.jpg"/><Relationship Id="rId10" Type="http://schemas.openxmlformats.org/officeDocument/2006/relationships/image" Target="../media/image62.jpg"/><Relationship Id="rId11" Type="http://schemas.openxmlformats.org/officeDocument/2006/relationships/image" Target="../media/image63.jpg"/><Relationship Id="rId12" Type="http://schemas.openxmlformats.org/officeDocument/2006/relationships/image" Target="../media/image64.png"/><Relationship Id="rId13" Type="http://schemas.openxmlformats.org/officeDocument/2006/relationships/image" Target="../media/image65.jpg"/><Relationship Id="rId14" Type="http://schemas.openxmlformats.org/officeDocument/2006/relationships/image" Target="../media/image66.png"/><Relationship Id="rId15" Type="http://schemas.openxmlformats.org/officeDocument/2006/relationships/hyperlink" Target="mailto:cmek313@earthlink.net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jpg"/><Relationship Id="rId7" Type="http://schemas.openxmlformats.org/officeDocument/2006/relationships/image" Target="../media/image72.jpg"/><Relationship Id="rId8" Type="http://schemas.openxmlformats.org/officeDocument/2006/relationships/image" Target="../media/image73.png"/><Relationship Id="rId9" Type="http://schemas.openxmlformats.org/officeDocument/2006/relationships/hyperlink" Target="mailto:dunnschurch@gmail.com" TargetMode="External"/><Relationship Id="rId10" Type="http://schemas.openxmlformats.org/officeDocument/2006/relationships/hyperlink" Target="http://www.dunnscornerschurch.org/" TargetMode="External"/><Relationship Id="rId11" Type="http://schemas.openxmlformats.org/officeDocument/2006/relationships/hyperlink" Target="mailto:gincourtney@gmail.com" TargetMode="External"/><Relationship Id="rId12" Type="http://schemas.openxmlformats.org/officeDocument/2006/relationships/hyperlink" Target="mailto:kathykoziol@gmail.co" TargetMode="External"/><Relationship Id="rId13" Type="http://schemas.openxmlformats.org/officeDocument/2006/relationships/hyperlink" Target="mailto:dccelcdirector@yahoo.com" TargetMode="External"/><Relationship Id="rId14" Type="http://schemas.openxmlformats.org/officeDocument/2006/relationships/hyperlink" Target="mailto:g.showacre@yahoo.com" TargetMode="External"/><Relationship Id="rId15" Type="http://schemas.openxmlformats.org/officeDocument/2006/relationships/hyperlink" Target="mailto:cmek313@gmail.com" TargetMode="External"/><Relationship Id="rId16" Type="http://schemas.openxmlformats.org/officeDocument/2006/relationships/hyperlink" Target="mailto:rachelpiers@gmail.com" TargetMode="External"/><Relationship Id="rId17" Type="http://schemas.openxmlformats.org/officeDocument/2006/relationships/hyperlink" Target="mailto:staciheep@aol.com" TargetMode="External"/><Relationship Id="rId18" Type="http://schemas.openxmlformats.org/officeDocument/2006/relationships/hyperlink" Target="mailto:rwsanty@comcast.net" TargetMode="External"/><Relationship Id="rId19" Type="http://schemas.openxmlformats.org/officeDocument/2006/relationships/hyperlink" Target="mailto:sandysanty@comcast.net" TargetMode="External"/><Relationship Id="rId20" Type="http://schemas.openxmlformats.org/officeDocument/2006/relationships/hyperlink" Target="mailto:dacapaldi@aol.com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jpg"/><Relationship Id="rId7" Type="http://schemas.openxmlformats.org/officeDocument/2006/relationships/image" Target="../media/image79.jpg"/><Relationship Id="rId8" Type="http://schemas.openxmlformats.org/officeDocument/2006/relationships/image" Target="../media/image8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hyperlink" Target="mailto:mfslattery03@gmail.com" TargetMode="External"/><Relationship Id="rId6" Type="http://schemas.openxmlformats.org/officeDocument/2006/relationships/hyperlink" Target="mailto:mebrandyberry@gmail.com" TargetMode="External"/><Relationship Id="rId7" Type="http://schemas.openxmlformats.org/officeDocument/2006/relationships/hyperlink" Target="mailto:yvettebgd@cox.net" TargetMode="External"/><Relationship Id="rId8" Type="http://schemas.openxmlformats.org/officeDocument/2006/relationships/hyperlink" Target="mailto:atjalarkin@hotmail.com" TargetMode="External"/><Relationship Id="rId9" Type="http://schemas.openxmlformats.org/officeDocument/2006/relationships/hyperlink" Target="mailto:tscs1382@verizon.net" TargetMode="External"/><Relationship Id="rId10" Type="http://schemas.openxmlformats.org/officeDocument/2006/relationships/hyperlink" Target="mailto:mybeach365@gmail.co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122" y="646791"/>
            <a:ext cx="7070241" cy="1147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54122" y="1915967"/>
            <a:ext cx="3712182" cy="325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6333" y="5332977"/>
            <a:ext cx="1037945" cy="317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8601" y="5442810"/>
            <a:ext cx="500656" cy="158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56746" y="5308571"/>
            <a:ext cx="1489756" cy="2806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4122" y="12630732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 h="0">
                <a:moveTo>
                  <a:pt x="0" y="0"/>
                </a:moveTo>
                <a:lnTo>
                  <a:pt x="2222425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01941" y="12639885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 h="0">
                <a:moveTo>
                  <a:pt x="0" y="0"/>
                </a:moveTo>
                <a:lnTo>
                  <a:pt x="2222425" y="0"/>
                </a:lnTo>
              </a:path>
            </a:pathLst>
          </a:custGeom>
          <a:ln w="152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1416" y="0"/>
            <a:ext cx="7453630" cy="620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50" spc="20">
                <a:solidFill>
                  <a:srgbClr val="2F4B5B"/>
                </a:solidFill>
                <a:latin typeface="Arial"/>
                <a:cs typeface="Arial"/>
              </a:rPr>
              <a:t>JULY</a:t>
            </a:r>
            <a:r>
              <a:rPr dirty="0" sz="1150" spc="-265">
                <a:solidFill>
                  <a:srgbClr val="2F4B5B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647B89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2F4B5B"/>
                </a:solidFill>
                <a:latin typeface="Arial"/>
                <a:cs typeface="Arial"/>
              </a:rPr>
              <a:t>AUGUST </a:t>
            </a:r>
            <a:r>
              <a:rPr dirty="0" sz="1150" spc="75">
                <a:solidFill>
                  <a:srgbClr val="2F4B5B"/>
                </a:solidFill>
                <a:latin typeface="Arial"/>
                <a:cs typeface="Arial"/>
              </a:rPr>
              <a:t>2026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50" spc="805">
                <a:solidFill>
                  <a:srgbClr val="215D6B"/>
                </a:solidFill>
                <a:latin typeface="Arial"/>
                <a:cs typeface="Arial"/>
              </a:rPr>
              <a:t>----</a:t>
            </a:r>
            <a:r>
              <a:rPr dirty="0" sz="1550" spc="805" b="1">
                <a:solidFill>
                  <a:srgbClr val="2F4B5B"/>
                </a:solidFill>
                <a:latin typeface="Arial"/>
                <a:cs typeface="Arial"/>
              </a:rPr>
              <a:t>DUNN'S </a:t>
            </a:r>
            <a:r>
              <a:rPr dirty="0" sz="1550" spc="140" b="1">
                <a:solidFill>
                  <a:srgbClr val="2F4B5B"/>
                </a:solidFill>
                <a:latin typeface="Arial"/>
                <a:cs typeface="Arial"/>
              </a:rPr>
              <a:t>CORNERS </a:t>
            </a:r>
            <a:r>
              <a:rPr dirty="0" sz="1550" spc="195" b="1">
                <a:solidFill>
                  <a:srgbClr val="2F4B5B"/>
                </a:solidFill>
                <a:latin typeface="Arial"/>
                <a:cs typeface="Arial"/>
              </a:rPr>
              <a:t>COMMUNITY</a:t>
            </a:r>
            <a:r>
              <a:rPr dirty="0" sz="1550" spc="265" b="1">
                <a:solidFill>
                  <a:srgbClr val="2F4B5B"/>
                </a:solidFill>
                <a:latin typeface="Arial"/>
                <a:cs typeface="Arial"/>
              </a:rPr>
              <a:t> </a:t>
            </a:r>
            <a:r>
              <a:rPr dirty="0" sz="1550" spc="805" b="1">
                <a:solidFill>
                  <a:srgbClr val="2F4B5B"/>
                </a:solidFill>
                <a:latin typeface="Arial"/>
                <a:cs typeface="Arial"/>
              </a:rPr>
              <a:t>CHURCH----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5990" y="1849368"/>
            <a:ext cx="2398395" cy="3806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550" spc="30" i="1">
                <a:solidFill>
                  <a:srgbClr val="050505"/>
                </a:solidFill>
                <a:latin typeface="Arial"/>
                <a:cs typeface="Arial"/>
              </a:rPr>
              <a:t>Inside </a:t>
            </a:r>
            <a:r>
              <a:rPr dirty="0" sz="1600" spc="30">
                <a:solidFill>
                  <a:srgbClr val="050505"/>
                </a:solidFill>
                <a:latin typeface="Arial"/>
                <a:cs typeface="Arial"/>
              </a:rPr>
              <a:t>this</a:t>
            </a:r>
            <a:r>
              <a:rPr dirty="0" sz="1600" spc="-16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550" spc="-5" i="1">
                <a:solidFill>
                  <a:srgbClr val="050505"/>
                </a:solidFill>
                <a:latin typeface="Arial"/>
                <a:cs typeface="Arial"/>
              </a:rPr>
              <a:t>Issue</a:t>
            </a:r>
            <a:endParaRPr sz="15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45"/>
              </a:spcBef>
            </a:pP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Letter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Pastor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Gin</a:t>
            </a:r>
            <a:endParaRPr sz="1150">
              <a:latin typeface="Arial"/>
              <a:cs typeface="Arial"/>
            </a:endParaRPr>
          </a:p>
          <a:p>
            <a:pPr marL="14604" marR="1031240" indent="635">
              <a:lnSpc>
                <a:spcPct val="119500"/>
              </a:lnSpc>
              <a:spcBef>
                <a:spcPts val="5"/>
              </a:spcBef>
            </a:pPr>
            <a:r>
              <a:rPr dirty="0" sz="1150" spc="25">
                <a:solidFill>
                  <a:srgbClr val="1C1C1C"/>
                </a:solidFill>
                <a:latin typeface="Arial"/>
                <a:cs typeface="Arial"/>
              </a:rPr>
              <a:t>Session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News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Deacon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News 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Missions 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Stewardship</a:t>
            </a:r>
            <a:r>
              <a:rPr dirty="0" sz="1150" spc="10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News</a:t>
            </a:r>
            <a:endParaRPr sz="1150">
              <a:latin typeface="Arial"/>
              <a:cs typeface="Arial"/>
            </a:endParaRPr>
          </a:p>
          <a:p>
            <a:pPr marL="14604" marR="5080">
              <a:lnSpc>
                <a:spcPct val="120100"/>
              </a:lnSpc>
            </a:pP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Membership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&amp;</a:t>
            </a:r>
            <a:r>
              <a:rPr dirty="0" sz="1150" spc="-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Communications 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Music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&amp;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Worship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Arts</a:t>
            </a:r>
            <a:endParaRPr sz="1150">
              <a:latin typeface="Arial"/>
              <a:cs typeface="Arial"/>
            </a:endParaRPr>
          </a:p>
          <a:p>
            <a:pPr marL="17780" marR="817244" indent="-4445">
              <a:lnSpc>
                <a:spcPts val="1660"/>
              </a:lnSpc>
              <a:spcBef>
                <a:spcPts val="80"/>
              </a:spcBef>
            </a:pP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Teen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Time  Presbyterian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Women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Children's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Worship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&amp;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Arts</a:t>
            </a:r>
            <a:endParaRPr sz="1150">
              <a:latin typeface="Arial"/>
              <a:cs typeface="Arial"/>
            </a:endParaRPr>
          </a:p>
          <a:p>
            <a:pPr marL="12700" marR="744220" indent="1905">
              <a:lnSpc>
                <a:spcPct val="119200"/>
              </a:lnSpc>
              <a:spcBef>
                <a:spcPts val="15"/>
              </a:spcBef>
            </a:pP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Membership 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Spotlight 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Christmas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Bazaar 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Picnic</a:t>
            </a:r>
            <a:r>
              <a:rPr dirty="0" sz="1150" spc="1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Pies</a:t>
            </a:r>
            <a:endParaRPr sz="1150">
              <a:latin typeface="Arial"/>
              <a:cs typeface="Arial"/>
            </a:endParaRPr>
          </a:p>
          <a:p>
            <a:pPr marL="12700" marR="1329055" indent="4445">
              <a:lnSpc>
                <a:spcPct val="119200"/>
              </a:lnSpc>
              <a:spcBef>
                <a:spcPts val="10"/>
              </a:spcBef>
            </a:pP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Events 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Bulletin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Board 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Calendar</a:t>
            </a:r>
            <a:endParaRPr sz="11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280"/>
              </a:spcBef>
            </a:pP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Diamonds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Among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1C1C1C"/>
                </a:solidFill>
                <a:latin typeface="Arial"/>
                <a:cs typeface="Arial"/>
              </a:rPr>
              <a:t>Us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4009" y="2063695"/>
            <a:ext cx="203835" cy="359092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375"/>
              </a:spcBef>
            </a:pP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1</a:t>
            </a:r>
            <a:endParaRPr sz="11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80"/>
              </a:spcBef>
            </a:pPr>
            <a:r>
              <a:rPr dirty="0" sz="1150" spc="-10">
                <a:solidFill>
                  <a:srgbClr val="1C1C1C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275"/>
              </a:spcBef>
            </a:pPr>
            <a:r>
              <a:rPr dirty="0" sz="1150" spc="-10">
                <a:solidFill>
                  <a:srgbClr val="1C1C1C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254"/>
              </a:spcBef>
            </a:pP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3</a:t>
            </a:r>
            <a:endParaRPr sz="11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75"/>
              </a:spcBef>
            </a:pP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280"/>
              </a:spcBef>
            </a:pP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4</a:t>
            </a:r>
            <a:endParaRPr sz="115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275"/>
              </a:spcBef>
            </a:pP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5</a:t>
            </a:r>
            <a:endParaRPr sz="11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254"/>
              </a:spcBef>
            </a:pP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280"/>
              </a:spcBef>
            </a:pP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6</a:t>
            </a:r>
            <a:endParaRPr sz="115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275"/>
              </a:spcBef>
            </a:pP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280"/>
              </a:spcBef>
            </a:pP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8</a:t>
            </a:r>
            <a:endParaRPr sz="115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  <a:spcBef>
                <a:spcPts val="250"/>
              </a:spcBef>
            </a:pP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9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200" spc="25">
                <a:solidFill>
                  <a:srgbClr val="050505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265"/>
              </a:spcBef>
            </a:pPr>
            <a:r>
              <a:rPr dirty="0" sz="1150" spc="-140">
                <a:solidFill>
                  <a:srgbClr val="050505"/>
                </a:solidFill>
                <a:latin typeface="Arial"/>
                <a:cs typeface="Arial"/>
              </a:rPr>
              <a:t>11</a:t>
            </a:r>
            <a:endParaRPr sz="115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180"/>
              </a:spcBef>
            </a:pPr>
            <a:r>
              <a:rPr dirty="0" sz="1250" spc="-40">
                <a:solidFill>
                  <a:srgbClr val="050505"/>
                </a:solidFill>
                <a:latin typeface="Times New Roman"/>
                <a:cs typeface="Times New Roman"/>
              </a:rPr>
              <a:t>12</a:t>
            </a:r>
            <a:endParaRPr sz="125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85"/>
              </a:spcBef>
            </a:pPr>
            <a:r>
              <a:rPr dirty="0" sz="1200" spc="-60">
                <a:solidFill>
                  <a:srgbClr val="050505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  <a:p>
            <a:pPr marL="22860">
              <a:lnSpc>
                <a:spcPct val="100000"/>
              </a:lnSpc>
              <a:spcBef>
                <a:spcPts val="315"/>
              </a:spcBef>
            </a:pPr>
            <a:r>
              <a:rPr dirty="0" sz="1100" spc="25">
                <a:solidFill>
                  <a:srgbClr val="050505"/>
                </a:solidFill>
                <a:latin typeface="Arial"/>
                <a:cs typeface="Arial"/>
              </a:rPr>
              <a:t>14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314" y="5929185"/>
            <a:ext cx="7105015" cy="6319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5240" marR="8255" indent="1270">
              <a:lnSpc>
                <a:spcPct val="119700"/>
              </a:lnSpc>
              <a:spcBef>
                <a:spcPts val="105"/>
              </a:spcBef>
            </a:pP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What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way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kick off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summer!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picnic at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Ninigret Park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was an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incredible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time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of 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fellowship,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food,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fun!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Around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100 of 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you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came,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weather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was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perfect.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Thank 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you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37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everyone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who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attended.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Special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thanks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those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who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brought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food,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extra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special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thanks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to  </a:t>
            </a:r>
            <a:r>
              <a:rPr dirty="0" sz="1150" spc="-25" b="1">
                <a:solidFill>
                  <a:srgbClr val="050505"/>
                </a:solidFill>
                <a:latin typeface="Arial"/>
                <a:cs typeface="Arial"/>
              </a:rPr>
              <a:t>Lynn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Getty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and Grant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Showacre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preparing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many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of the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essentials,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Carl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Kellers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Bill 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Heep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handling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-6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grills.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algn="just" marL="13970" marR="7620" indent="1270">
              <a:lnSpc>
                <a:spcPct val="120100"/>
              </a:lnSpc>
            </a:pP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But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friends,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real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dreamer</a:t>
            </a:r>
            <a:r>
              <a:rPr dirty="0" sz="1150" spc="110">
                <a:solidFill>
                  <a:srgbClr val="4B4D4B"/>
                </a:solidFill>
                <a:latin typeface="Arial"/>
                <a:cs typeface="Arial"/>
              </a:rPr>
              <a:t>/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creator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of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picnic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games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was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Andy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McCauley-Wallace. 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They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were</a:t>
            </a:r>
            <a:r>
              <a:rPr dirty="0" sz="1150" spc="-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his</a:t>
            </a:r>
            <a:r>
              <a:rPr dirty="0" sz="1150" spc="-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idea.</a:t>
            </a:r>
            <a:r>
              <a:rPr dirty="0" sz="1150" spc="-6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And</a:t>
            </a:r>
            <a:r>
              <a:rPr dirty="0" sz="1150" spc="-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I'm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grateful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for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his</a:t>
            </a:r>
            <a:r>
              <a:rPr dirty="0" sz="1150" spc="-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vision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for</a:t>
            </a:r>
            <a:r>
              <a:rPr dirty="0" sz="1150" spc="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day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-</a:t>
            </a:r>
            <a:r>
              <a:rPr dirty="0" sz="1150" spc="3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1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whole</a:t>
            </a:r>
            <a:r>
              <a:rPr dirty="0" sz="1150" spc="-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day!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algn="just" marL="13335" marR="17780" indent="57785">
              <a:lnSpc>
                <a:spcPct val="119500"/>
              </a:lnSpc>
            </a:pP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started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with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rehearsals (an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hour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early) for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choir,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Glory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Ringers,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Children's 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Chime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Choir.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At the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end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of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every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musical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season,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choir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sings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Sacrifice of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Praise,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so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was 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familiar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many,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but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this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time,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Andy had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composed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a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handbell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accompaniment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Sacrifice of 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Praise!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was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outstanding!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algn="just" marL="13335" marR="17780" indent="4445">
              <a:lnSpc>
                <a:spcPct val="119700"/>
              </a:lnSpc>
              <a:spcBef>
                <a:spcPts val="5"/>
              </a:spcBef>
            </a:pP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my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goodness,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hear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Children's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Chime Choir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playing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"I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Love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You,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Lord" made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me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so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happy!</a:t>
            </a:r>
            <a:r>
              <a:rPr dirty="0" sz="1150" spc="-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I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know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many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of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you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have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fond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memories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of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your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children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or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grandchildren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playing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Children's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Chime Choir 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years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gone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by. In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fact,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Andy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was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originally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hired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at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church 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thirty-one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years</a:t>
            </a: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ago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direct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40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-7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children</a:t>
            </a:r>
            <a:r>
              <a:rPr dirty="0" sz="1150" spc="90">
                <a:solidFill>
                  <a:srgbClr val="4B4D4B"/>
                </a:solidFill>
                <a:latin typeface="Arial"/>
                <a:cs typeface="Arial"/>
              </a:rPr>
              <a:t>/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youth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bell</a:t>
            </a: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program.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witness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its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revival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is</a:t>
            </a:r>
            <a:r>
              <a:rPr dirty="0" sz="1150" spc="-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really,</a:t>
            </a:r>
            <a:r>
              <a:rPr dirty="0" sz="1150" spc="-6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really 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special.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Arial"/>
              <a:cs typeface="Arial"/>
            </a:endParaRPr>
          </a:p>
          <a:p>
            <a:pPr algn="just" marL="13970" marR="30480" indent="-1270">
              <a:lnSpc>
                <a:spcPct val="120100"/>
              </a:lnSpc>
            </a:pP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It's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bittersweet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that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these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musical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programs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will </a:t>
            </a:r>
            <a:r>
              <a:rPr dirty="0" sz="1150" spc="145">
                <a:solidFill>
                  <a:srgbClr val="050505"/>
                </a:solidFill>
                <a:latin typeface="Arial"/>
                <a:cs typeface="Arial"/>
              </a:rPr>
              <a:t>be on a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summer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break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until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Rally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Day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on 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September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13th,</a:t>
            </a:r>
            <a:r>
              <a:rPr dirty="0" sz="1150" spc="-8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but</a:t>
            </a:r>
            <a:r>
              <a:rPr dirty="0" sz="1150" spc="2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they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deserve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rest</a:t>
            </a:r>
            <a:r>
              <a:rPr dirty="0" sz="1150" spc="-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after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60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-8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very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full</a:t>
            </a: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year.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algn="just" marL="13970" marR="22225" indent="3175">
              <a:lnSpc>
                <a:spcPct val="118400"/>
              </a:lnSpc>
            </a:pP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wasn't the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confirmation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Devlin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Carlie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made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reaffirmation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Katie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professed 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incredible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signs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that</a:t>
            </a: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Cod's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Spirit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is</a:t>
            </a:r>
            <a:r>
              <a:rPr dirty="0" sz="1150" spc="-9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still</a:t>
            </a:r>
            <a:r>
              <a:rPr dirty="0" sz="1150" spc="-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moving</a:t>
            </a:r>
            <a:r>
              <a:rPr dirty="0" sz="1150" spc="-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lives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of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young</a:t>
            </a:r>
            <a:r>
              <a:rPr dirty="0" sz="1150" spc="-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people?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algn="just" marL="12700" marR="5080" indent="3175">
              <a:lnSpc>
                <a:spcPct val="119500"/>
              </a:lnSpc>
            </a:pP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We certainly ended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125">
                <a:solidFill>
                  <a:srgbClr val="050505"/>
                </a:solidFill>
                <a:latin typeface="Arial"/>
                <a:cs typeface="Arial"/>
              </a:rPr>
              <a:t>program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year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on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a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high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note,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but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we're not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closing the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doors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until </a:t>
            </a:r>
            <a:r>
              <a:rPr dirty="0" sz="1150" spc="125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fall!</a:t>
            </a:r>
            <a:r>
              <a:rPr dirty="0" sz="1150" spc="-7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summer,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come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as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often</a:t>
            </a: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as</a:t>
            </a:r>
            <a:r>
              <a:rPr dirty="0" sz="1150" spc="-1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you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can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Sunday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worship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and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many</a:t>
            </a:r>
            <a:r>
              <a:rPr dirty="0" sz="1150" spc="-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activities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we</a:t>
            </a:r>
            <a:r>
              <a:rPr dirty="0" sz="1150" spc="-10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have 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planned!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We'll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have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beautiful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solos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and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duets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during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worship.</a:t>
            </a:r>
            <a:r>
              <a:rPr dirty="0" sz="1150" spc="-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We'll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be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Chapel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Pines 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at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8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a.m.,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we'll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build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Habitat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homes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together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on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11th!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There's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so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much </a:t>
            </a:r>
            <a:r>
              <a:rPr dirty="0" sz="1150" spc="125">
                <a:solidFill>
                  <a:srgbClr val="050505"/>
                </a:solidFill>
                <a:latin typeface="Arial"/>
                <a:cs typeface="Arial"/>
              </a:rPr>
              <a:t>more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joy</a:t>
            </a:r>
            <a:r>
              <a:rPr dirty="0" sz="1150" spc="3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275" y="12276590"/>
            <a:ext cx="14351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fellowship to</a:t>
            </a:r>
            <a:r>
              <a:rPr dirty="0" sz="1150" spc="-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come!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7763" y="12193962"/>
            <a:ext cx="2819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i="1">
                <a:solidFill>
                  <a:srgbClr val="1C1C1C"/>
                </a:solidFill>
                <a:latin typeface="Times New Roman"/>
                <a:cs typeface="Times New Roman"/>
              </a:rPr>
              <a:t>90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55807" y="12532866"/>
            <a:ext cx="22694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85">
                <a:solidFill>
                  <a:srgbClr val="2F4B5B"/>
                </a:solidFill>
                <a:latin typeface="Arial"/>
                <a:cs typeface="Arial"/>
                <a:hlinkClick r:id="rId7"/>
              </a:rPr>
              <a:t>www.dunnscornerschurch.org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23624" y="12349304"/>
            <a:ext cx="16446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60">
                <a:solidFill>
                  <a:srgbClr val="2F4B5B"/>
                </a:solidFill>
                <a:latin typeface="Arial"/>
                <a:cs typeface="Arial"/>
              </a:rPr>
              <a:t>1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766276" cy="12801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74582" y="11984466"/>
            <a:ext cx="36830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20">
                <a:latin typeface="Courier New"/>
                <a:cs typeface="Courier New"/>
              </a:rPr>
              <a:t>10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66" y="0"/>
            <a:ext cx="2222425" cy="1195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5805" y="1745116"/>
            <a:ext cx="2350641" cy="607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65306" y="0"/>
            <a:ext cx="2588757" cy="2373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7703" y="2599368"/>
            <a:ext cx="2103365" cy="35390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0926" y="2526146"/>
            <a:ext cx="1636290" cy="2498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356" y="6272656"/>
            <a:ext cx="1465334" cy="4759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0756" y="7090297"/>
            <a:ext cx="683822" cy="7200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9357" y="6980465"/>
            <a:ext cx="622767" cy="814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2667" y="8115401"/>
            <a:ext cx="1501968" cy="4393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7603" y="8725581"/>
            <a:ext cx="1785877" cy="11349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74977" y="9726277"/>
            <a:ext cx="900570" cy="3783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1512" y="10787991"/>
            <a:ext cx="1306589" cy="14400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96004" y="10681210"/>
            <a:ext cx="305278" cy="1668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6861" y="10702563"/>
            <a:ext cx="0" cy="2075180"/>
          </a:xfrm>
          <a:custGeom>
            <a:avLst/>
            <a:gdLst/>
            <a:ahLst/>
            <a:cxnLst/>
            <a:rect l="l" t="t" r="r" b="b"/>
            <a:pathLst>
              <a:path w="0" h="2075179">
                <a:moveTo>
                  <a:pt x="0" y="2074613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6861" y="7810308"/>
            <a:ext cx="0" cy="2733675"/>
          </a:xfrm>
          <a:custGeom>
            <a:avLst/>
            <a:gdLst/>
            <a:ahLst/>
            <a:cxnLst/>
            <a:rect l="l" t="t" r="r" b="b"/>
            <a:pathLst>
              <a:path w="0" h="2733675">
                <a:moveTo>
                  <a:pt x="0" y="2733607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3808" y="585773"/>
            <a:ext cx="0" cy="1159510"/>
          </a:xfrm>
          <a:custGeom>
            <a:avLst/>
            <a:gdLst/>
            <a:ahLst/>
            <a:cxnLst/>
            <a:rect l="l" t="t" r="r" b="b"/>
            <a:pathLst>
              <a:path w="0" h="1159510">
                <a:moveTo>
                  <a:pt x="0" y="1159342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7389" y="6138414"/>
            <a:ext cx="0" cy="952500"/>
          </a:xfrm>
          <a:custGeom>
            <a:avLst/>
            <a:gdLst/>
            <a:ahLst/>
            <a:cxnLst/>
            <a:rect l="l" t="t" r="r" b="b"/>
            <a:pathLst>
              <a:path w="0" h="952500">
                <a:moveTo>
                  <a:pt x="0" y="951881"/>
                </a:moveTo>
                <a:lnTo>
                  <a:pt x="0" y="0"/>
                </a:lnTo>
              </a:path>
            </a:pathLst>
          </a:custGeom>
          <a:ln w="427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917" y="2526146"/>
            <a:ext cx="0" cy="805815"/>
          </a:xfrm>
          <a:custGeom>
            <a:avLst/>
            <a:gdLst/>
            <a:ahLst/>
            <a:cxnLst/>
            <a:rect l="l" t="t" r="r" b="b"/>
            <a:pathLst>
              <a:path w="0" h="805814">
                <a:moveTo>
                  <a:pt x="0" y="805438"/>
                </a:moveTo>
                <a:lnTo>
                  <a:pt x="0" y="0"/>
                </a:lnTo>
              </a:path>
            </a:pathLst>
          </a:custGeom>
          <a:ln w="61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3709" y="10763580"/>
            <a:ext cx="0" cy="1928495"/>
          </a:xfrm>
          <a:custGeom>
            <a:avLst/>
            <a:gdLst/>
            <a:ahLst/>
            <a:cxnLst/>
            <a:rect l="l" t="t" r="r" b="b"/>
            <a:pathLst>
              <a:path w="0" h="1928495">
                <a:moveTo>
                  <a:pt x="0" y="1928169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3709" y="7834715"/>
            <a:ext cx="0" cy="890905"/>
          </a:xfrm>
          <a:custGeom>
            <a:avLst/>
            <a:gdLst/>
            <a:ahLst/>
            <a:cxnLst/>
            <a:rect l="l" t="t" r="r" b="b"/>
            <a:pathLst>
              <a:path w="0" h="890904">
                <a:moveTo>
                  <a:pt x="0" y="890863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05592" y="10763580"/>
            <a:ext cx="0" cy="1928495"/>
          </a:xfrm>
          <a:custGeom>
            <a:avLst/>
            <a:gdLst/>
            <a:ahLst/>
            <a:cxnLst/>
            <a:rect l="l" t="t" r="r" b="b"/>
            <a:pathLst>
              <a:path w="0" h="1928495">
                <a:moveTo>
                  <a:pt x="0" y="1928169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36120" y="7834715"/>
            <a:ext cx="0" cy="2270125"/>
          </a:xfrm>
          <a:custGeom>
            <a:avLst/>
            <a:gdLst/>
            <a:ahLst/>
            <a:cxnLst/>
            <a:rect l="l" t="t" r="r" b="b"/>
            <a:pathLst>
              <a:path w="0" h="2270125">
                <a:moveTo>
                  <a:pt x="0" y="2269870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521598" y="5052293"/>
            <a:ext cx="0" cy="1928495"/>
          </a:xfrm>
          <a:custGeom>
            <a:avLst/>
            <a:gdLst/>
            <a:ahLst/>
            <a:cxnLst/>
            <a:rect l="l" t="t" r="r" b="b"/>
            <a:pathLst>
              <a:path w="0" h="1928495">
                <a:moveTo>
                  <a:pt x="0" y="1928169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14323" y="12350050"/>
            <a:ext cx="0" cy="427355"/>
          </a:xfrm>
          <a:custGeom>
            <a:avLst/>
            <a:gdLst/>
            <a:ahLst/>
            <a:cxnLst/>
            <a:rect l="l" t="t" r="r" b="b"/>
            <a:pathLst>
              <a:path w="0" h="427354">
                <a:moveTo>
                  <a:pt x="0" y="427126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81627" y="7761493"/>
            <a:ext cx="0" cy="2050414"/>
          </a:xfrm>
          <a:custGeom>
            <a:avLst/>
            <a:gdLst/>
            <a:ahLst/>
            <a:cxnLst/>
            <a:rect l="l" t="t" r="r" b="b"/>
            <a:pathLst>
              <a:path w="0" h="2050415">
                <a:moveTo>
                  <a:pt x="0" y="2050205"/>
                </a:moveTo>
                <a:lnTo>
                  <a:pt x="0" y="0"/>
                </a:lnTo>
              </a:path>
            </a:pathLst>
          </a:custGeom>
          <a:ln w="183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381627" y="4991275"/>
            <a:ext cx="0" cy="2746375"/>
          </a:xfrm>
          <a:custGeom>
            <a:avLst/>
            <a:gdLst/>
            <a:ahLst/>
            <a:cxnLst/>
            <a:rect l="l" t="t" r="r" b="b"/>
            <a:pathLst>
              <a:path w="0" h="2746375">
                <a:moveTo>
                  <a:pt x="0" y="2745811"/>
                </a:moveTo>
                <a:lnTo>
                  <a:pt x="0" y="0"/>
                </a:lnTo>
              </a:path>
            </a:pathLst>
          </a:custGeom>
          <a:ln w="183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05592" y="631536"/>
            <a:ext cx="2955290" cy="0"/>
          </a:xfrm>
          <a:custGeom>
            <a:avLst/>
            <a:gdLst/>
            <a:ahLst/>
            <a:cxnLst/>
            <a:rect l="l" t="t" r="r" b="b"/>
            <a:pathLst>
              <a:path w="2955290" h="0">
                <a:moveTo>
                  <a:pt x="0" y="0"/>
                </a:moveTo>
                <a:lnTo>
                  <a:pt x="2955093" y="0"/>
                </a:lnTo>
              </a:path>
            </a:pathLst>
          </a:custGeom>
          <a:ln w="12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86448" y="2361397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5" h="0">
                <a:moveTo>
                  <a:pt x="0" y="0"/>
                </a:moveTo>
                <a:lnTo>
                  <a:pt x="622767" y="0"/>
                </a:lnTo>
              </a:path>
            </a:pathLst>
          </a:custGeom>
          <a:ln w="12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86106" y="2388856"/>
            <a:ext cx="879475" cy="0"/>
          </a:xfrm>
          <a:custGeom>
            <a:avLst/>
            <a:gdLst/>
            <a:ahLst/>
            <a:cxnLst/>
            <a:rect l="l" t="t" r="r" b="b"/>
            <a:pathLst>
              <a:path w="879475" h="0">
                <a:moveTo>
                  <a:pt x="0" y="0"/>
                </a:moveTo>
                <a:lnTo>
                  <a:pt x="879201" y="0"/>
                </a:lnTo>
              </a:path>
            </a:pathLst>
          </a:custGeom>
          <a:ln w="12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917147" y="5021784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 h="0">
                <a:moveTo>
                  <a:pt x="0" y="0"/>
                </a:moveTo>
                <a:lnTo>
                  <a:pt x="1953780" y="0"/>
                </a:lnTo>
              </a:path>
            </a:pathLst>
          </a:custGeom>
          <a:ln w="274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74579" y="7749290"/>
            <a:ext cx="855344" cy="0"/>
          </a:xfrm>
          <a:custGeom>
            <a:avLst/>
            <a:gdLst/>
            <a:ahLst/>
            <a:cxnLst/>
            <a:rect l="l" t="t" r="r" b="b"/>
            <a:pathLst>
              <a:path w="855344" h="0">
                <a:moveTo>
                  <a:pt x="0" y="0"/>
                </a:moveTo>
                <a:lnTo>
                  <a:pt x="854779" y="0"/>
                </a:lnTo>
              </a:path>
            </a:pathLst>
          </a:custGeom>
          <a:ln w="427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75550" y="10043568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 h="0">
                <a:moveTo>
                  <a:pt x="0" y="0"/>
                </a:moveTo>
                <a:lnTo>
                  <a:pt x="402967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3823" y="10061874"/>
            <a:ext cx="1575435" cy="0"/>
          </a:xfrm>
          <a:custGeom>
            <a:avLst/>
            <a:gdLst/>
            <a:ahLst/>
            <a:cxnLst/>
            <a:rect l="l" t="t" r="r" b="b"/>
            <a:pathLst>
              <a:path w="1575435" h="0">
                <a:moveTo>
                  <a:pt x="0" y="0"/>
                </a:moveTo>
                <a:lnTo>
                  <a:pt x="157523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8545" y="10736122"/>
            <a:ext cx="4017645" cy="0"/>
          </a:xfrm>
          <a:custGeom>
            <a:avLst/>
            <a:gdLst/>
            <a:ahLst/>
            <a:cxnLst/>
            <a:rect l="l" t="t" r="r" b="b"/>
            <a:pathLst>
              <a:path w="4017645" h="0">
                <a:moveTo>
                  <a:pt x="0" y="0"/>
                </a:moveTo>
                <a:lnTo>
                  <a:pt x="4017461" y="0"/>
                </a:lnTo>
              </a:path>
            </a:pathLst>
          </a:custGeom>
          <a:ln w="30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88445" y="12676496"/>
            <a:ext cx="1941830" cy="0"/>
          </a:xfrm>
          <a:custGeom>
            <a:avLst/>
            <a:gdLst/>
            <a:ahLst/>
            <a:cxnLst/>
            <a:rect l="l" t="t" r="r" b="b"/>
            <a:pathLst>
              <a:path w="1941830" h="0">
                <a:moveTo>
                  <a:pt x="0" y="0"/>
                </a:moveTo>
                <a:lnTo>
                  <a:pt x="1941569" y="0"/>
                </a:lnTo>
              </a:path>
            </a:pathLst>
          </a:custGeom>
          <a:ln w="213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8545" y="12755819"/>
            <a:ext cx="4054475" cy="0"/>
          </a:xfrm>
          <a:custGeom>
            <a:avLst/>
            <a:gdLst/>
            <a:ahLst/>
            <a:cxnLst/>
            <a:rect l="l" t="t" r="r" b="b"/>
            <a:pathLst>
              <a:path w="4054475" h="0">
                <a:moveTo>
                  <a:pt x="0" y="0"/>
                </a:moveTo>
                <a:lnTo>
                  <a:pt x="4054095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1645" algn="l"/>
              </a:tabLst>
            </a:pPr>
            <a:r>
              <a:rPr dirty="0" sz="4600" spc="160" i="1">
                <a:latin typeface="Times New Roman"/>
                <a:cs typeface="Times New Roman"/>
              </a:rPr>
              <a:t>lt</a:t>
            </a:r>
            <a:r>
              <a:rPr dirty="0" sz="2900" spc="160" i="1">
                <a:latin typeface="Times New Roman"/>
                <a:cs typeface="Times New Roman"/>
              </a:rPr>
              <a:t>@M</a:t>
            </a:r>
            <a:r>
              <a:rPr dirty="0" sz="2900" spc="120" i="1">
                <a:latin typeface="Times New Roman"/>
                <a:cs typeface="Times New Roman"/>
              </a:rPr>
              <a:t> </a:t>
            </a:r>
            <a:r>
              <a:rPr dirty="0" sz="2900" spc="455" i="1">
                <a:latin typeface="Times New Roman"/>
                <a:cs typeface="Times New Roman"/>
              </a:rPr>
              <a:t>@	</a:t>
            </a:r>
            <a:r>
              <a:rPr dirty="0" spc="-525"/>
              <a:t>0ffi)W70</a:t>
            </a:r>
            <a:r>
              <a:rPr dirty="0" spc="-375"/>
              <a:t> </a:t>
            </a:r>
            <a:r>
              <a:rPr dirty="0" spc="-695"/>
              <a:t>@l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46650" y="1358680"/>
            <a:ext cx="5763260" cy="712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90695" algn="l"/>
              </a:tabLst>
            </a:pPr>
            <a:r>
              <a:rPr dirty="0" sz="3500" spc="70">
                <a:solidFill>
                  <a:srgbClr val="52317E"/>
                </a:solidFill>
                <a:latin typeface="Arial"/>
                <a:cs typeface="Arial"/>
              </a:rPr>
              <a:t>Oin</a:t>
            </a:r>
            <a:r>
              <a:rPr dirty="0" sz="3500" spc="45">
                <a:solidFill>
                  <a:srgbClr val="52317E"/>
                </a:solidFill>
                <a:latin typeface="Arial"/>
                <a:cs typeface="Arial"/>
              </a:rPr>
              <a:t>)</a:t>
            </a:r>
            <a:r>
              <a:rPr dirty="0" sz="3500" spc="35">
                <a:solidFill>
                  <a:srgbClr val="52317E"/>
                </a:solidFill>
                <a:latin typeface="Arial"/>
                <a:cs typeface="Arial"/>
              </a:rPr>
              <a:t>l'iln</a:t>
            </a:r>
            <a:r>
              <a:rPr dirty="0" sz="3500" spc="45">
                <a:solidFill>
                  <a:srgbClr val="52317E"/>
                </a:solidFill>
                <a:latin typeface="Arial"/>
                <a:cs typeface="Arial"/>
              </a:rPr>
              <a:t>)</a:t>
            </a:r>
            <a:r>
              <a:rPr dirty="0" sz="3500" spc="90">
                <a:solidFill>
                  <a:srgbClr val="52317E"/>
                </a:solidFill>
                <a:latin typeface="Arial"/>
                <a:cs typeface="Arial"/>
              </a:rPr>
              <a:t>@r</a:t>
            </a:r>
            <a:r>
              <a:rPr dirty="0" sz="3500" spc="30">
                <a:solidFill>
                  <a:srgbClr val="52317E"/>
                </a:solidFill>
                <a:latin typeface="Arial"/>
                <a:cs typeface="Arial"/>
              </a:rPr>
              <a:t>j</a:t>
            </a:r>
            <a:r>
              <a:rPr dirty="0" sz="3500" spc="-335">
                <a:solidFill>
                  <a:srgbClr val="52317E"/>
                </a:solidFill>
                <a:latin typeface="Arial"/>
                <a:cs typeface="Arial"/>
              </a:rPr>
              <a:t> </a:t>
            </a:r>
            <a:r>
              <a:rPr dirty="0" sz="4500" spc="-1080" i="1">
                <a:solidFill>
                  <a:srgbClr val="52317E"/>
                </a:solidFill>
                <a:latin typeface="Times New Roman"/>
                <a:cs typeface="Times New Roman"/>
              </a:rPr>
              <a:t>l£®7£</a:t>
            </a:r>
            <a:r>
              <a:rPr dirty="0" sz="4500" spc="-869" i="1">
                <a:solidFill>
                  <a:srgbClr val="52317E"/>
                </a:solidFill>
                <a:latin typeface="Times New Roman"/>
                <a:cs typeface="Times New Roman"/>
              </a:rPr>
              <a:t>(§}</a:t>
            </a:r>
            <a:r>
              <a:rPr dirty="0" sz="4500" i="1">
                <a:solidFill>
                  <a:srgbClr val="52317E"/>
                </a:solidFill>
                <a:latin typeface="Times New Roman"/>
                <a:cs typeface="Times New Roman"/>
              </a:rPr>
              <a:t>	</a:t>
            </a:r>
            <a:r>
              <a:rPr dirty="0" sz="3350" spc="2925">
                <a:solidFill>
                  <a:srgbClr val="52317E"/>
                </a:solidFill>
                <a:latin typeface="Times New Roman"/>
                <a:cs typeface="Times New Roman"/>
              </a:rPr>
              <a:t>@®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8205" y="2504548"/>
            <a:ext cx="1729105" cy="2391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0640">
              <a:lnSpc>
                <a:spcPct val="100000"/>
              </a:lnSpc>
              <a:spcBef>
                <a:spcPts val="100"/>
              </a:spcBef>
            </a:pP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Vacation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Bible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 School</a:t>
            </a:r>
            <a:endParaRPr sz="1150">
              <a:latin typeface="Arial"/>
              <a:cs typeface="Arial"/>
            </a:endParaRPr>
          </a:p>
          <a:p>
            <a:pPr algn="ctr" marL="105410" marR="101600">
              <a:lnSpc>
                <a:spcPct val="120100"/>
              </a:lnSpc>
              <a:spcBef>
                <a:spcPts val="720"/>
              </a:spcBef>
            </a:pP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Registration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open!  </a:t>
            </a:r>
            <a:r>
              <a:rPr dirty="0" sz="1150" spc="10">
                <a:solidFill>
                  <a:srgbClr val="161618"/>
                </a:solidFill>
                <a:latin typeface="Arial"/>
                <a:cs typeface="Arial"/>
              </a:rPr>
              <a:t>VBS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begins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13</a:t>
            </a:r>
            <a:r>
              <a:rPr dirty="0" baseline="43650" sz="1050">
                <a:solidFill>
                  <a:srgbClr val="050505"/>
                </a:solidFill>
                <a:latin typeface="Times New Roman"/>
                <a:cs typeface="Times New Roman"/>
              </a:rPr>
              <a:t>t </a:t>
            </a:r>
            <a:r>
              <a:rPr dirty="0" baseline="43650" sz="1050" spc="15">
                <a:solidFill>
                  <a:srgbClr val="050505"/>
                </a:solidFill>
                <a:latin typeface="Times New Roman"/>
                <a:cs typeface="Times New Roman"/>
              </a:rPr>
              <a:t>h 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through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-1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17th.</a:t>
            </a:r>
            <a:endParaRPr sz="1150">
              <a:latin typeface="Arial"/>
              <a:cs typeface="Arial"/>
            </a:endParaRPr>
          </a:p>
          <a:p>
            <a:pPr algn="ctr" marL="64135" marR="30480" indent="9525">
              <a:lnSpc>
                <a:spcPct val="119500"/>
              </a:lnSpc>
              <a:spcBef>
                <a:spcPts val="10"/>
              </a:spcBef>
            </a:pP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Ages </a:t>
            </a:r>
            <a:r>
              <a:rPr dirty="0" sz="1150" spc="-30">
                <a:solidFill>
                  <a:srgbClr val="161618"/>
                </a:solidFill>
                <a:latin typeface="Arial"/>
                <a:cs typeface="Arial"/>
              </a:rPr>
              <a:t>3-11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may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join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us  for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a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fun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filled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week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of 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adventure. </a:t>
            </a:r>
            <a:r>
              <a:rPr dirty="0" sz="1150" spc="45">
                <a:solidFill>
                  <a:srgbClr val="161618"/>
                </a:solidFill>
                <a:latin typeface="Arial"/>
                <a:cs typeface="Arial"/>
              </a:rPr>
              <a:t>Activities, 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scripture,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music,  </a:t>
            </a:r>
            <a:r>
              <a:rPr dirty="0" sz="1150" spc="25">
                <a:solidFill>
                  <a:srgbClr val="161618"/>
                </a:solidFill>
                <a:latin typeface="Arial"/>
                <a:cs typeface="Arial"/>
              </a:rPr>
              <a:t>snacks, and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loads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of 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fun! </a:t>
            </a:r>
            <a:r>
              <a:rPr dirty="0" sz="1150" spc="45">
                <a:solidFill>
                  <a:srgbClr val="161618"/>
                </a:solidFill>
                <a:latin typeface="Arial"/>
                <a:cs typeface="Arial"/>
              </a:rPr>
              <a:t>scan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code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to 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register.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51779" y="2423699"/>
            <a:ext cx="1670685" cy="221615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735"/>
              </a:spcBef>
            </a:pP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Chapel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-9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Pines</a:t>
            </a:r>
            <a:endParaRPr sz="1150">
              <a:latin typeface="Arial"/>
              <a:cs typeface="Arial"/>
            </a:endParaRPr>
          </a:p>
          <a:p>
            <a:pPr algn="ctr" marL="40005" marR="32384" indent="-6350">
              <a:lnSpc>
                <a:spcPct val="118400"/>
              </a:lnSpc>
              <a:spcBef>
                <a:spcPts val="385"/>
              </a:spcBef>
            </a:pP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Chapel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Pines  </a:t>
            </a:r>
            <a:r>
              <a:rPr dirty="0" sz="1150" spc="95">
                <a:solidFill>
                  <a:srgbClr val="161618"/>
                </a:solidFill>
                <a:latin typeface="Arial"/>
                <a:cs typeface="Arial"/>
              </a:rPr>
              <a:t>summer </a:t>
            </a:r>
            <a:r>
              <a:rPr dirty="0" sz="1150" spc="90">
                <a:solidFill>
                  <a:srgbClr val="161618"/>
                </a:solidFill>
                <a:latin typeface="Arial"/>
                <a:cs typeface="Arial"/>
              </a:rPr>
              <a:t>2026</a:t>
            </a:r>
            <a:r>
              <a:rPr dirty="0" sz="1150" spc="1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season</a:t>
            </a:r>
            <a:endParaRPr sz="1150">
              <a:latin typeface="Arial"/>
              <a:cs typeface="Arial"/>
            </a:endParaRPr>
          </a:p>
          <a:p>
            <a:pPr algn="ctr" marL="12700" marR="5080" indent="-1270">
              <a:lnSpc>
                <a:spcPct val="119800"/>
              </a:lnSpc>
              <a:spcBef>
                <a:spcPts val="5"/>
              </a:spcBef>
            </a:pP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continues. </a:t>
            </a:r>
            <a:r>
              <a:rPr dirty="0" sz="1150" spc="80">
                <a:solidFill>
                  <a:srgbClr val="161618"/>
                </a:solidFill>
                <a:latin typeface="Arial"/>
                <a:cs typeface="Arial"/>
              </a:rPr>
              <a:t>8 </a:t>
            </a:r>
            <a:r>
              <a:rPr dirty="0" sz="1150" spc="100">
                <a:solidFill>
                  <a:srgbClr val="161618"/>
                </a:solidFill>
                <a:latin typeface="Arial"/>
                <a:cs typeface="Arial"/>
              </a:rPr>
              <a:t>am 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services are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held 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Sundays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through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114">
                <a:solidFill>
                  <a:srgbClr val="161618"/>
                </a:solidFill>
                <a:latin typeface="Arial"/>
                <a:cs typeface="Arial"/>
              </a:rPr>
              <a:t>end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of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August.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 the 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event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of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bad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weather 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services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will 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held</a:t>
            </a:r>
            <a:r>
              <a:rPr dirty="0" sz="1150" spc="-1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in 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church.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1681" y="6946934"/>
            <a:ext cx="878205" cy="137160"/>
          </a:xfrm>
          <a:prstGeom prst="rect">
            <a:avLst/>
          </a:prstGeom>
          <a:solidFill>
            <a:srgbClr val="794D1F"/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sz="700" spc="70" b="1">
                <a:solidFill>
                  <a:srgbClr val="F9F9F7"/>
                </a:solidFill>
                <a:latin typeface="Arial"/>
                <a:cs typeface="Arial"/>
              </a:rPr>
              <a:t>6pm </a:t>
            </a:r>
            <a:r>
              <a:rPr dirty="0" sz="700" spc="35">
                <a:solidFill>
                  <a:srgbClr val="F9F9F7"/>
                </a:solidFill>
                <a:latin typeface="Arial"/>
                <a:cs typeface="Arial"/>
              </a:rPr>
              <a:t>- </a:t>
            </a:r>
            <a:r>
              <a:rPr dirty="0" sz="750" spc="-30" b="1">
                <a:solidFill>
                  <a:srgbClr val="F9F9F7"/>
                </a:solidFill>
                <a:latin typeface="Arial"/>
                <a:cs typeface="Arial"/>
              </a:rPr>
              <a:t>July </a:t>
            </a:r>
            <a:r>
              <a:rPr dirty="0" sz="700" spc="5" b="1">
                <a:solidFill>
                  <a:srgbClr val="F9F9F7"/>
                </a:solidFill>
                <a:latin typeface="Arial"/>
                <a:cs typeface="Arial"/>
              </a:rPr>
              <a:t>10,</a:t>
            </a:r>
            <a:r>
              <a:rPr dirty="0" sz="700" spc="-135" b="1">
                <a:solidFill>
                  <a:srgbClr val="F9F9F7"/>
                </a:solidFill>
                <a:latin typeface="Arial"/>
                <a:cs typeface="Arial"/>
              </a:rPr>
              <a:t> </a:t>
            </a:r>
            <a:r>
              <a:rPr dirty="0" sz="700" spc="30" b="1">
                <a:solidFill>
                  <a:srgbClr val="F9F9F7"/>
                </a:solidFill>
                <a:latin typeface="Arial"/>
                <a:cs typeface="Arial"/>
              </a:rPr>
              <a:t>2026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1312" y="7154633"/>
            <a:ext cx="755650" cy="1612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 indent="99060">
              <a:lnSpc>
                <a:spcPts val="530"/>
              </a:lnSpc>
              <a:spcBef>
                <a:spcPts val="125"/>
              </a:spcBef>
            </a:pPr>
            <a:r>
              <a:rPr dirty="0" sz="450" spc="15">
                <a:solidFill>
                  <a:srgbClr val="462F1A"/>
                </a:solidFill>
                <a:latin typeface="Arial"/>
                <a:cs typeface="Arial"/>
              </a:rPr>
              <a:t>Chapel </a:t>
            </a:r>
            <a:r>
              <a:rPr dirty="0" sz="450" spc="10">
                <a:solidFill>
                  <a:srgbClr val="543F2B"/>
                </a:solidFill>
                <a:latin typeface="Arial"/>
                <a:cs typeface="Arial"/>
              </a:rPr>
              <a:t>in </a:t>
            </a:r>
            <a:r>
              <a:rPr dirty="0" sz="450" spc="10">
                <a:solidFill>
                  <a:srgbClr val="462F1A"/>
                </a:solidFill>
                <a:latin typeface="Arial"/>
                <a:cs typeface="Arial"/>
              </a:rPr>
              <a:t>the </a:t>
            </a:r>
            <a:r>
              <a:rPr dirty="0" sz="450">
                <a:solidFill>
                  <a:srgbClr val="462F1A"/>
                </a:solidFill>
                <a:latin typeface="Arial"/>
                <a:cs typeface="Arial"/>
              </a:rPr>
              <a:t>Pines  </a:t>
            </a:r>
            <a:r>
              <a:rPr dirty="0" sz="450" spc="10">
                <a:solidFill>
                  <a:srgbClr val="462F1A"/>
                </a:solidFill>
                <a:latin typeface="Arial"/>
                <a:cs typeface="Arial"/>
              </a:rPr>
              <a:t>221Post </a:t>
            </a:r>
            <a:r>
              <a:rPr dirty="0" sz="450" spc="25">
                <a:solidFill>
                  <a:srgbClr val="462F1A"/>
                </a:solidFill>
                <a:latin typeface="Arial"/>
                <a:cs typeface="Arial"/>
              </a:rPr>
              <a:t>Road </a:t>
            </a:r>
            <a:r>
              <a:rPr dirty="0" sz="450" spc="15">
                <a:solidFill>
                  <a:srgbClr val="462F1A"/>
                </a:solidFill>
                <a:latin typeface="Arial"/>
                <a:cs typeface="Arial"/>
              </a:rPr>
              <a:t>Westerly</a:t>
            </a:r>
            <a:r>
              <a:rPr dirty="0" sz="450" spc="-90">
                <a:solidFill>
                  <a:srgbClr val="462F1A"/>
                </a:solidFill>
                <a:latin typeface="Arial"/>
                <a:cs typeface="Arial"/>
              </a:rPr>
              <a:t> </a:t>
            </a:r>
            <a:r>
              <a:rPr dirty="0" sz="450" spc="10">
                <a:solidFill>
                  <a:srgbClr val="462F1A"/>
                </a:solidFill>
                <a:latin typeface="Arial"/>
                <a:cs typeface="Arial"/>
              </a:rPr>
              <a:t>RI</a:t>
            </a:r>
            <a:endParaRPr sz="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42479" y="4946565"/>
            <a:ext cx="4451350" cy="228028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Hymn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Sing </a:t>
            </a:r>
            <a:r>
              <a:rPr dirty="0" sz="1300" spc="-90">
                <a:solidFill>
                  <a:srgbClr val="050505"/>
                </a:solidFill>
                <a:latin typeface="Times New Roman"/>
                <a:cs typeface="Times New Roman"/>
              </a:rPr>
              <a:t>&amp;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Ice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Cream</a:t>
            </a: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Social</a:t>
            </a:r>
            <a:endParaRPr sz="1150">
              <a:latin typeface="Arial"/>
              <a:cs typeface="Arial"/>
            </a:endParaRPr>
          </a:p>
          <a:p>
            <a:pPr algn="ctr" marL="12700" marR="5080" indent="-3810">
              <a:lnSpc>
                <a:spcPct val="119800"/>
              </a:lnSpc>
              <a:spcBef>
                <a:spcPts val="475"/>
              </a:spcBef>
            </a:pP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Friday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10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an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evening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of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music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and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ice </a:t>
            </a:r>
            <a:r>
              <a:rPr dirty="0" sz="1150" spc="80">
                <a:solidFill>
                  <a:srgbClr val="161618"/>
                </a:solidFill>
                <a:latin typeface="Arial"/>
                <a:cs typeface="Arial"/>
              </a:rPr>
              <a:t>cream.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social </a:t>
            </a:r>
            <a:r>
              <a:rPr dirty="0" sz="1150" spc="110">
                <a:solidFill>
                  <a:srgbClr val="161618"/>
                </a:solidFill>
                <a:latin typeface="Arial"/>
                <a:cs typeface="Arial"/>
              </a:rPr>
              <a:t>group </a:t>
            </a:r>
            <a:r>
              <a:rPr dirty="0" sz="1150" spc="90">
                <a:solidFill>
                  <a:srgbClr val="161618"/>
                </a:solidFill>
                <a:latin typeface="Arial"/>
                <a:cs typeface="Arial"/>
              </a:rPr>
              <a:t>at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DCCCP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sponsoring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a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hymn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sing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on</a:t>
            </a:r>
            <a:r>
              <a:rPr dirty="0" sz="1150" spc="-1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Friday, 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July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10 </a:t>
            </a:r>
            <a:r>
              <a:rPr dirty="0" sz="1150" spc="30">
                <a:solidFill>
                  <a:srgbClr val="161618"/>
                </a:solidFill>
                <a:latin typeface="Arial"/>
                <a:cs typeface="Arial"/>
              </a:rPr>
              <a:t>at </a:t>
            </a:r>
            <a:r>
              <a:rPr dirty="0" sz="1150" spc="110">
                <a:solidFill>
                  <a:srgbClr val="161618"/>
                </a:solidFill>
                <a:latin typeface="Arial"/>
                <a:cs typeface="Arial"/>
              </a:rPr>
              <a:t>6:00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PM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followed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by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ice </a:t>
            </a:r>
            <a:r>
              <a:rPr dirty="0" sz="1150" spc="105">
                <a:solidFill>
                  <a:srgbClr val="161618"/>
                </a:solidFill>
                <a:latin typeface="Arial"/>
                <a:cs typeface="Arial"/>
              </a:rPr>
              <a:t>cream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fellowship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hall.  </a:t>
            </a:r>
            <a:r>
              <a:rPr dirty="0" sz="1150" spc="100">
                <a:solidFill>
                  <a:srgbClr val="161618"/>
                </a:solidFill>
                <a:latin typeface="Arial"/>
                <a:cs typeface="Arial"/>
              </a:rPr>
              <a:t>Weather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permitting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hymn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sing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will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90">
                <a:solidFill>
                  <a:srgbClr val="161618"/>
                </a:solidFill>
                <a:latin typeface="Arial"/>
                <a:cs typeface="Arial"/>
              </a:rPr>
              <a:t>outdoors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Chapel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Pines.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This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a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chance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sing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some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of </a:t>
            </a:r>
            <a:r>
              <a:rPr dirty="0" sz="1150" spc="80">
                <a:solidFill>
                  <a:srgbClr val="161618"/>
                </a:solidFill>
                <a:latin typeface="Arial"/>
                <a:cs typeface="Arial"/>
              </a:rPr>
              <a:t>your 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favorite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hymns no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matter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what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season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they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are</a:t>
            </a:r>
            <a:r>
              <a:rPr dirty="0" sz="1150" spc="14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from.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Hope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30">
                <a:solidFill>
                  <a:srgbClr val="161618"/>
                </a:solidFill>
                <a:latin typeface="Arial"/>
                <a:cs typeface="Arial"/>
              </a:rPr>
              <a:t>see you</a:t>
            </a:r>
            <a:r>
              <a:rPr dirty="0" sz="1150" spc="19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there!</a:t>
            </a:r>
            <a:endParaRPr sz="1150">
              <a:latin typeface="Arial"/>
              <a:cs typeface="Arial"/>
            </a:endParaRPr>
          </a:p>
          <a:p>
            <a:pPr algn="ctr" marR="37465">
              <a:lnSpc>
                <a:spcPct val="100000"/>
              </a:lnSpc>
              <a:spcBef>
                <a:spcPts val="254"/>
              </a:spcBef>
            </a:pP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Please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sign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up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fellowship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hall</a:t>
            </a:r>
            <a:r>
              <a:rPr dirty="0" sz="1150" spc="1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-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150" spc="100">
                <a:solidFill>
                  <a:srgbClr val="161618"/>
                </a:solidFill>
                <a:latin typeface="Arial"/>
                <a:cs typeface="Arial"/>
              </a:rPr>
              <a:t>we</a:t>
            </a:r>
            <a:r>
              <a:rPr dirty="0" sz="1150" spc="-1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61618"/>
                </a:solidFill>
                <a:latin typeface="Arial"/>
                <a:cs typeface="Arial"/>
              </a:rPr>
              <a:t>want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be</a:t>
            </a:r>
            <a:r>
              <a:rPr dirty="0" sz="1150" spc="-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sure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that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45">
                <a:solidFill>
                  <a:srgbClr val="161618"/>
                </a:solidFill>
                <a:latin typeface="Arial"/>
                <a:cs typeface="Arial"/>
              </a:rPr>
              <a:t>we</a:t>
            </a:r>
            <a:r>
              <a:rPr dirty="0" sz="1150" spc="-7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have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enough</a:t>
            </a:r>
            <a:r>
              <a:rPr dirty="0" sz="1150" spc="9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ice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61618"/>
                </a:solidFill>
                <a:latin typeface="Arial"/>
                <a:cs typeface="Arial"/>
              </a:rPr>
              <a:t>cream.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26094" y="9598152"/>
            <a:ext cx="290766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60" b="1" i="1">
                <a:solidFill>
                  <a:srgbClr val="161618"/>
                </a:solidFill>
                <a:latin typeface="Times New Roman"/>
                <a:cs typeface="Times New Roman"/>
              </a:rPr>
              <a:t>t</a:t>
            </a:r>
            <a:r>
              <a:rPr dirty="0" sz="1700" spc="60" b="1" i="1">
                <a:solidFill>
                  <a:srgbClr val="161618"/>
                </a:solidFill>
                <a:latin typeface="Times New Roman"/>
                <a:cs typeface="Times New Roman"/>
              </a:rPr>
              <a:t>·</a:t>
            </a:r>
            <a:r>
              <a:rPr dirty="0" sz="1700" spc="-215" b="1" i="1">
                <a:solidFill>
                  <a:srgbClr val="161618"/>
                </a:solidFill>
                <a:latin typeface="Times New Roman"/>
                <a:cs typeface="Times New Roman"/>
              </a:rPr>
              <a:t> </a:t>
            </a:r>
            <a:r>
              <a:rPr dirty="0" sz="1700" spc="-185">
                <a:solidFill>
                  <a:srgbClr val="050505"/>
                </a:solidFill>
                <a:latin typeface="Times New Roman"/>
                <a:cs typeface="Times New Roman"/>
              </a:rPr>
              <a:t>-</a:t>
            </a:r>
            <a:r>
              <a:rPr dirty="0" sz="1700" spc="-370">
                <a:solidFill>
                  <a:srgbClr val="B193CA"/>
                </a:solidFill>
                <a:latin typeface="Times New Roman"/>
                <a:cs typeface="Times New Roman"/>
              </a:rPr>
              <a:t>-</a:t>
            </a:r>
            <a:r>
              <a:rPr dirty="0" sz="550" spc="-204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161618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161618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550" spc="-5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A185B6"/>
                </a:solidFill>
                <a:latin typeface="Arial"/>
                <a:cs typeface="Arial"/>
              </a:rPr>
              <a:t>-</a:t>
            </a:r>
            <a:r>
              <a:rPr dirty="0" sz="550" spc="-30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550" spc="-45">
                <a:solidFill>
                  <a:srgbClr val="B193CA"/>
                </a:solidFill>
                <a:latin typeface="Arial"/>
                <a:cs typeface="Arial"/>
              </a:rPr>
              <a:t>-</a:t>
            </a:r>
            <a:r>
              <a:rPr dirty="0" sz="600" spc="5">
                <a:solidFill>
                  <a:srgbClr val="050505"/>
                </a:solidFill>
                <a:latin typeface="Arial"/>
                <a:cs typeface="Arial"/>
              </a:rPr>
              <a:t>■</a:t>
            </a:r>
            <a:r>
              <a:rPr dirty="0" sz="60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600" spc="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600" spc="-5">
                <a:solidFill>
                  <a:srgbClr val="161618"/>
                </a:solidFill>
                <a:latin typeface="Arial"/>
                <a:cs typeface="Arial"/>
              </a:rPr>
              <a:t>..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47653" y="9867903"/>
            <a:ext cx="161036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2260" algn="l"/>
              </a:tabLst>
            </a:pPr>
            <a:r>
              <a:rPr dirty="0" sz="1450" spc="-204" b="1">
                <a:solidFill>
                  <a:srgbClr val="A3185B"/>
                </a:solidFill>
                <a:latin typeface="Arial"/>
                <a:cs typeface="Arial"/>
              </a:rPr>
              <a:t>"iM</a:t>
            </a:r>
            <a:r>
              <a:rPr dirty="0" sz="1450" spc="-254" b="1">
                <a:solidFill>
                  <a:srgbClr val="A3185B"/>
                </a:solidFill>
                <a:latin typeface="Arial"/>
                <a:cs typeface="Arial"/>
              </a:rPr>
              <a:t>E</a:t>
            </a:r>
            <a:r>
              <a:rPr dirty="0" sz="1450" b="1">
                <a:solidFill>
                  <a:srgbClr val="A3185B"/>
                </a:solidFill>
                <a:latin typeface="Arial"/>
                <a:cs typeface="Arial"/>
              </a:rPr>
              <a:t>	</a:t>
            </a:r>
            <a:r>
              <a:rPr dirty="0" sz="1450" spc="-105">
                <a:solidFill>
                  <a:srgbClr val="161618"/>
                </a:solidFill>
                <a:latin typeface="Arial"/>
                <a:cs typeface="Arial"/>
              </a:rPr>
              <a:t>:</a:t>
            </a:r>
            <a:endParaRPr sz="1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18585" y="10067737"/>
            <a:ext cx="8255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20">
                <a:solidFill>
                  <a:srgbClr val="161618"/>
                </a:solidFill>
                <a:latin typeface="Arial"/>
                <a:cs typeface="Arial"/>
              </a:rPr>
              <a:t>Q</a:t>
            </a:r>
            <a:endParaRPr sz="5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517435" y="9886971"/>
            <a:ext cx="66675" cy="290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90"/>
              </a:lnSpc>
              <a:spcBef>
                <a:spcPts val="100"/>
              </a:spcBef>
            </a:pPr>
            <a:r>
              <a:rPr dirty="0" sz="1300" spc="-254" b="1">
                <a:solidFill>
                  <a:srgbClr val="161618"/>
                </a:solidFill>
                <a:latin typeface="Times New Roman"/>
                <a:cs typeface="Times New Roman"/>
              </a:rPr>
              <a:t>c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590"/>
              </a:lnSpc>
            </a:pPr>
            <a:r>
              <a:rPr dirty="0" sz="550" spc="5">
                <a:solidFill>
                  <a:srgbClr val="050505"/>
                </a:solidFill>
                <a:latin typeface="Arial"/>
                <a:cs typeface="Arial"/>
              </a:rPr>
              <a:t>:</a:t>
            </a:r>
            <a:endParaRPr sz="5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37239" y="10061381"/>
            <a:ext cx="3937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600" spc="-55">
                <a:solidFill>
                  <a:srgbClr val="050505"/>
                </a:solidFill>
                <a:latin typeface="Arial"/>
                <a:cs typeface="Arial"/>
              </a:rPr>
              <a:t>■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18291" y="10116298"/>
            <a:ext cx="7302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5">
                <a:solidFill>
                  <a:srgbClr val="050505"/>
                </a:solidFill>
                <a:latin typeface="Arial"/>
                <a:cs typeface="Arial"/>
              </a:rPr>
              <a:t>■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0418" y="10086806"/>
            <a:ext cx="1551305" cy="1955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01699"/>
              </a:lnSpc>
              <a:spcBef>
                <a:spcPts val="90"/>
              </a:spcBef>
            </a:pPr>
            <a:r>
              <a:rPr dirty="0" sz="350" spc="-5">
                <a:solidFill>
                  <a:srgbClr val="8AB3AA"/>
                </a:solidFill>
                <a:latin typeface="Arial"/>
                <a:cs typeface="Arial"/>
              </a:rPr>
              <a:t>Jo;n</a:t>
            </a:r>
            <a:r>
              <a:rPr dirty="0" sz="350" spc="-3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us</a:t>
            </a:r>
            <a:r>
              <a:rPr dirty="0" sz="350" spc="-4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os</a:t>
            </a:r>
            <a:r>
              <a:rPr dirty="0" sz="350" spc="-3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400" spc="5">
                <a:solidFill>
                  <a:srgbClr val="8AB3AA"/>
                </a:solidFill>
                <a:latin typeface="Times New Roman"/>
                <a:cs typeface="Times New Roman"/>
              </a:rPr>
              <a:t>we</a:t>
            </a:r>
            <a:r>
              <a:rPr dirty="0" sz="400" spc="-40">
                <a:solidFill>
                  <a:srgbClr val="8AB3AA"/>
                </a:solidFill>
                <a:latin typeface="Times New Roman"/>
                <a:cs typeface="Times New Roman"/>
              </a:rPr>
              <a:t> 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soil</a:t>
            </a:r>
            <a:r>
              <a:rPr dirty="0" sz="350" spc="-5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from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00" spc="10">
                <a:solidFill>
                  <a:srgbClr val="8AB3AA"/>
                </a:solidFill>
                <a:latin typeface="Times New Roman"/>
                <a:cs typeface="Times New Roman"/>
              </a:rPr>
              <a:t>New</a:t>
            </a:r>
            <a:r>
              <a:rPr dirty="0" sz="300" spc="55">
                <a:solidFill>
                  <a:srgbClr val="8AB3AA"/>
                </a:solidFill>
                <a:latin typeface="Times New Roman"/>
                <a:cs typeface="Times New Roman"/>
              </a:rPr>
              <a:t> </a:t>
            </a:r>
            <a:r>
              <a:rPr dirty="0" sz="350" spc="-10">
                <a:solidFill>
                  <a:srgbClr val="8AB3AA"/>
                </a:solidFill>
                <a:latin typeface="Arial"/>
                <a:cs typeface="Arial"/>
              </a:rPr>
              <a:t>London</a:t>
            </a:r>
            <a:r>
              <a:rPr dirty="0" sz="350" spc="-5">
                <a:solidFill>
                  <a:srgbClr val="8AB3AA"/>
                </a:solidFill>
                <a:latin typeface="Arial"/>
                <a:cs typeface="Arial"/>
              </a:rPr>
              <a:t> to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-10">
                <a:solidFill>
                  <a:srgbClr val="8AB3AA"/>
                </a:solidFill>
                <a:latin typeface="Arial"/>
                <a:cs typeface="Arial"/>
              </a:rPr>
              <a:t>Rhode</a:t>
            </a:r>
            <a:r>
              <a:rPr dirty="0" sz="350" spc="-3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-5">
                <a:solidFill>
                  <a:srgbClr val="8AB3AA"/>
                </a:solidFill>
                <a:latin typeface="Arial"/>
                <a:cs typeface="Arial"/>
              </a:rPr>
              <a:t>Island,</a:t>
            </a:r>
            <a:r>
              <a:rPr dirty="0" sz="350" spc="-6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uncovaring</a:t>
            </a:r>
            <a:r>
              <a:rPr dirty="0" sz="350" spc="-2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the</a:t>
            </a:r>
            <a:r>
              <a:rPr dirty="0" sz="350" spc="-1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stories</a:t>
            </a:r>
            <a:r>
              <a:rPr dirty="0" sz="350" spc="-3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of  </a:t>
            </a:r>
            <a:r>
              <a:rPr dirty="0" sz="350" spc="-40">
                <a:solidFill>
                  <a:srgbClr val="8AB3AA"/>
                </a:solidFill>
                <a:latin typeface="Arial"/>
                <a:cs typeface="Arial"/>
              </a:rPr>
              <a:t>ma </a:t>
            </a:r>
            <a:r>
              <a:rPr dirty="0" sz="350" spc="-15">
                <a:solidFill>
                  <a:srgbClr val="699C91"/>
                </a:solidFill>
                <a:latin typeface="Arial"/>
                <a:cs typeface="Arial"/>
              </a:rPr>
              <a:t>r</a:t>
            </a:r>
            <a:r>
              <a:rPr dirty="0" sz="350" spc="-15">
                <a:solidFill>
                  <a:srgbClr val="8AB3AA"/>
                </a:solidFill>
                <a:latin typeface="Arial"/>
                <a:cs typeface="Arial"/>
              </a:rPr>
              <a:t>itime </a:t>
            </a:r>
            <a:r>
              <a:rPr dirty="0" sz="300" spc="-10">
                <a:solidFill>
                  <a:srgbClr val="8AB3AA"/>
                </a:solidFill>
                <a:latin typeface="Times New Roman"/>
                <a:cs typeface="Times New Roman"/>
              </a:rPr>
              <a:t>h </a:t>
            </a:r>
            <a:r>
              <a:rPr dirty="0" sz="300" spc="-45">
                <a:solidFill>
                  <a:srgbClr val="699C91"/>
                </a:solidFill>
                <a:latin typeface="Times New Roman"/>
                <a:cs typeface="Times New Roman"/>
              </a:rPr>
              <a:t>i</a:t>
            </a:r>
            <a:r>
              <a:rPr dirty="0" sz="300" spc="-45">
                <a:solidFill>
                  <a:srgbClr val="8AB3AA"/>
                </a:solidFill>
                <a:latin typeface="Times New Roman"/>
                <a:cs typeface="Times New Roman"/>
              </a:rPr>
              <a:t>SI </a:t>
            </a:r>
            <a:r>
              <a:rPr dirty="0" sz="300" spc="-15">
                <a:solidFill>
                  <a:srgbClr val="8AB3AA"/>
                </a:solidFill>
                <a:latin typeface="Times New Roman"/>
                <a:cs typeface="Times New Roman"/>
              </a:rPr>
              <a:t>O&lt;y </a:t>
            </a:r>
            <a:r>
              <a:rPr dirty="0" sz="350" spc="-15">
                <a:solidFill>
                  <a:srgbClr val="8AB3AA"/>
                </a:solidFill>
                <a:latin typeface="Arial"/>
                <a:cs typeface="Arial"/>
              </a:rPr>
              <a:t>and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stunning </a:t>
            </a:r>
            <a:r>
              <a:rPr dirty="0" sz="350" spc="15">
                <a:solidFill>
                  <a:srgbClr val="8AB3AA"/>
                </a:solidFill>
                <a:latin typeface="Arial"/>
                <a:cs typeface="Arial"/>
              </a:rPr>
              <a:t>arch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octural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londmarks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along </a:t>
            </a:r>
            <a:r>
              <a:rPr dirty="0" sz="350" spc="5">
                <a:solidFill>
                  <a:srgbClr val="8AB3AA"/>
                </a:solidFill>
                <a:latin typeface="Times New Roman"/>
                <a:cs typeface="Times New Roman"/>
              </a:rPr>
              <a:t>the 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sc8oic 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coostline!</a:t>
            </a:r>
            <a:r>
              <a:rPr dirty="0" sz="350" spc="-2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Come</a:t>
            </a:r>
            <a:r>
              <a:rPr dirty="0" sz="350" spc="-4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-5">
                <a:solidFill>
                  <a:srgbClr val="8AB3AA"/>
                </a:solidFill>
                <a:latin typeface="Arial"/>
                <a:cs typeface="Arial"/>
              </a:rPr>
              <a:t>experience</a:t>
            </a:r>
            <a:r>
              <a:rPr dirty="0" sz="350" spc="-3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a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breathtaking</a:t>
            </a:r>
            <a:r>
              <a:rPr dirty="0" sz="350" spc="-15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lighthouse</a:t>
            </a:r>
            <a:r>
              <a:rPr dirty="0" sz="350" spc="-2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tourl</a:t>
            </a:r>
            <a:endParaRPr sz="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79573" y="10171214"/>
            <a:ext cx="7302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5">
                <a:solidFill>
                  <a:srgbClr val="050505"/>
                </a:solidFill>
                <a:latin typeface="Arial"/>
                <a:cs typeface="Arial"/>
              </a:rPr>
              <a:t>■</a:t>
            </a:r>
            <a:endParaRPr sz="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78860" y="10328081"/>
            <a:ext cx="113855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-10">
                <a:solidFill>
                  <a:srgbClr val="3B7C70"/>
                </a:solidFill>
                <a:latin typeface="Times New Roman"/>
                <a:cs typeface="Times New Roman"/>
              </a:rPr>
              <a:t>Tlch </a:t>
            </a:r>
            <a:r>
              <a:rPr dirty="0" sz="350" spc="-5">
                <a:solidFill>
                  <a:srgbClr val="3B7C70"/>
                </a:solidFill>
                <a:latin typeface="Times New Roman"/>
                <a:cs typeface="Times New Roman"/>
              </a:rPr>
              <a:t>t</a:t>
            </a:r>
            <a:r>
              <a:rPr dirty="0" sz="350" spc="-5">
                <a:solidFill>
                  <a:srgbClr val="699C91"/>
                </a:solidFill>
                <a:latin typeface="Times New Roman"/>
                <a:cs typeface="Times New Roman"/>
              </a:rPr>
              <a:t>• </a:t>
            </a:r>
            <a:r>
              <a:rPr dirty="0" sz="350" spc="-20">
                <a:solidFill>
                  <a:srgbClr val="4F897E"/>
                </a:solidFill>
                <a:latin typeface="Times New Roman"/>
                <a:cs typeface="Times New Roman"/>
              </a:rPr>
              <a:t>a,. :$26. </a:t>
            </a:r>
            <a:r>
              <a:rPr dirty="0" sz="350" spc="10">
                <a:solidFill>
                  <a:srgbClr val="4F897E"/>
                </a:solidFill>
                <a:latin typeface="Times New Roman"/>
                <a:cs typeface="Times New Roman"/>
              </a:rPr>
              <a:t>26 </a:t>
            </a:r>
            <a:r>
              <a:rPr dirty="0" sz="350" spc="-25">
                <a:solidFill>
                  <a:srgbClr val="4F897E"/>
                </a:solidFill>
                <a:latin typeface="Times New Roman"/>
                <a:cs typeface="Times New Roman"/>
              </a:rPr>
              <a:t>forov., </a:t>
            </a:r>
            <a:r>
              <a:rPr dirty="0" sz="350">
                <a:solidFill>
                  <a:srgbClr val="4F897E"/>
                </a:solidFill>
                <a:latin typeface="Times New Roman"/>
                <a:cs typeface="Times New Roman"/>
              </a:rPr>
              <a:t>1zy,. </a:t>
            </a:r>
            <a:r>
              <a:rPr dirty="0" sz="350" spc="10">
                <a:solidFill>
                  <a:srgbClr val="4F897E"/>
                </a:solidFill>
                <a:latin typeface="Times New Roman"/>
                <a:cs typeface="Times New Roman"/>
              </a:rPr>
              <a:t>and$ </a:t>
            </a:r>
            <a:r>
              <a:rPr dirty="0" sz="350" spc="15">
                <a:solidFill>
                  <a:srgbClr val="286E60"/>
                </a:solidFill>
                <a:latin typeface="Times New Roman"/>
                <a:cs typeface="Times New Roman"/>
              </a:rPr>
              <a:t>1</a:t>
            </a:r>
            <a:r>
              <a:rPr dirty="0" sz="350" spc="15">
                <a:solidFill>
                  <a:srgbClr val="4F897E"/>
                </a:solidFill>
                <a:latin typeface="Times New Roman"/>
                <a:cs typeface="Times New Roman"/>
              </a:rPr>
              <a:t>3.13und</a:t>
            </a:r>
            <a:r>
              <a:rPr dirty="0" sz="350" spc="15">
                <a:solidFill>
                  <a:srgbClr val="699C91"/>
                </a:solidFill>
                <a:latin typeface="Times New Roman"/>
                <a:cs typeface="Times New Roman"/>
              </a:rPr>
              <a:t>e</a:t>
            </a:r>
            <a:r>
              <a:rPr dirty="0" sz="350" spc="15">
                <a:solidFill>
                  <a:srgbClr val="3B7C70"/>
                </a:solidFill>
                <a:latin typeface="Times New Roman"/>
                <a:cs typeface="Times New Roman"/>
              </a:rPr>
              <a:t>rl2yr</a:t>
            </a:r>
            <a:r>
              <a:rPr dirty="0" sz="350" spc="10">
                <a:solidFill>
                  <a:srgbClr val="3B7C70"/>
                </a:solidFill>
                <a:latin typeface="Times New Roman"/>
                <a:cs typeface="Times New Roman"/>
              </a:rPr>
              <a:t> </a:t>
            </a:r>
            <a:r>
              <a:rPr dirty="0" sz="350">
                <a:solidFill>
                  <a:srgbClr val="699C91"/>
                </a:solidFill>
                <a:latin typeface="Times New Roman"/>
                <a:cs typeface="Times New Roman"/>
              </a:rPr>
              <a:t>•.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97975" y="10328081"/>
            <a:ext cx="38100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50">
                <a:solidFill>
                  <a:srgbClr val="050505"/>
                </a:solidFill>
                <a:latin typeface="Times New Roman"/>
                <a:cs typeface="Times New Roman"/>
              </a:rPr>
              <a:t>: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69577" y="10392404"/>
            <a:ext cx="459105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120" algn="l"/>
                <a:tab pos="436880" algn="l"/>
              </a:tabLst>
            </a:pPr>
            <a:r>
              <a:rPr dirty="0" sz="300" spc="-10">
                <a:solidFill>
                  <a:srgbClr val="3B7C70"/>
                </a:solidFill>
                <a:latin typeface="Times New Roman"/>
                <a:cs typeface="Times New Roman"/>
              </a:rPr>
              <a:t>0</a:t>
            </a:r>
            <a:r>
              <a:rPr dirty="0" sz="300" spc="-10">
                <a:solidFill>
                  <a:srgbClr val="3B7C70"/>
                </a:solidFill>
                <a:latin typeface="Times New Roman"/>
                <a:cs typeface="Times New Roman"/>
              </a:rPr>
              <a:t>	</a:t>
            </a:r>
            <a:r>
              <a:rPr dirty="0" sz="300" spc="-80">
                <a:solidFill>
                  <a:srgbClr val="3B7C70"/>
                </a:solidFill>
                <a:latin typeface="Times New Roman"/>
                <a:cs typeface="Times New Roman"/>
              </a:rPr>
              <a:t>9</a:t>
            </a:r>
            <a:r>
              <a:rPr dirty="0" sz="300" spc="-80">
                <a:solidFill>
                  <a:srgbClr val="3B7C70"/>
                </a:solidFill>
                <a:latin typeface="Times New Roman"/>
                <a:cs typeface="Times New Roman"/>
              </a:rPr>
              <a:t>	</a:t>
            </a:r>
            <a:r>
              <a:rPr dirty="0" sz="300" spc="-80">
                <a:solidFill>
                  <a:srgbClr val="3B7C70"/>
                </a:solidFill>
                <a:latin typeface="Times New Roman"/>
                <a:cs typeface="Times New Roman"/>
              </a:rPr>
              <a:t>1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6873" y="10218502"/>
            <a:ext cx="643826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85210" algn="l"/>
              </a:tabLst>
            </a:pPr>
            <a:r>
              <a:rPr dirty="0" sz="2100" spc="-75">
                <a:solidFill>
                  <a:srgbClr val="3B7C70"/>
                </a:solidFill>
                <a:latin typeface="Arial"/>
                <a:cs typeface="Arial"/>
              </a:rPr>
              <a:t>= </a:t>
            </a:r>
            <a:r>
              <a:rPr dirty="0" sz="300" spc="-10">
                <a:solidFill>
                  <a:srgbClr val="3B7C70"/>
                </a:solidFill>
                <a:latin typeface="Times New Roman"/>
                <a:cs typeface="Times New Roman"/>
              </a:rPr>
              <a:t>1 </a:t>
            </a:r>
            <a:r>
              <a:rPr dirty="0" sz="300" spc="-5">
                <a:solidFill>
                  <a:srgbClr val="3B7C70"/>
                </a:solidFill>
                <a:latin typeface="Times New Roman"/>
                <a:cs typeface="Times New Roman"/>
              </a:rPr>
              <a:t>:  :    :    </a:t>
            </a:r>
            <a:r>
              <a:rPr dirty="0" sz="300" spc="65">
                <a:solidFill>
                  <a:srgbClr val="3B7C70"/>
                </a:solidFill>
                <a:latin typeface="Times New Roman"/>
                <a:cs typeface="Times New Roman"/>
              </a:rPr>
              <a:t> </a:t>
            </a:r>
            <a:r>
              <a:rPr dirty="0" sz="300" spc="-5">
                <a:solidFill>
                  <a:srgbClr val="3B7C70"/>
                </a:solidFill>
                <a:latin typeface="Times New Roman"/>
                <a:cs typeface="Times New Roman"/>
              </a:rPr>
              <a:t>: </a:t>
            </a:r>
            <a:r>
              <a:rPr dirty="0" sz="300" spc="65">
                <a:solidFill>
                  <a:srgbClr val="3B7C70"/>
                </a:solidFill>
                <a:latin typeface="Times New Roman"/>
                <a:cs typeface="Times New Roman"/>
              </a:rPr>
              <a:t> </a:t>
            </a:r>
            <a:r>
              <a:rPr dirty="0" sz="300" spc="-10">
                <a:solidFill>
                  <a:srgbClr val="3B7C70"/>
                </a:solidFill>
                <a:latin typeface="Times New Roman"/>
                <a:cs typeface="Times New Roman"/>
              </a:rPr>
              <a:t>:: </a:t>
            </a:r>
            <a:r>
              <a:rPr dirty="0" sz="300" spc="55">
                <a:solidFill>
                  <a:srgbClr val="3B7C70"/>
                </a:solidFill>
                <a:latin typeface="Times New Roman"/>
                <a:cs typeface="Times New Roman"/>
              </a:rPr>
              <a:t> </a:t>
            </a:r>
            <a:r>
              <a:rPr dirty="0" sz="300" spc="-5">
                <a:solidFill>
                  <a:srgbClr val="3B7C70"/>
                </a:solidFill>
                <a:latin typeface="Times New Roman"/>
                <a:cs typeface="Times New Roman"/>
              </a:rPr>
              <a:t>:          </a:t>
            </a:r>
            <a:r>
              <a:rPr dirty="0" sz="1200" spc="-204">
                <a:solidFill>
                  <a:srgbClr val="3B7C70"/>
                </a:solidFill>
                <a:latin typeface="Arial"/>
                <a:cs typeface="Arial"/>
              </a:rPr>
              <a:t>·:i: </a:t>
            </a:r>
            <a:r>
              <a:rPr dirty="0" sz="1200" spc="-180">
                <a:solidFill>
                  <a:srgbClr val="3B7C70"/>
                </a:solidFill>
                <a:latin typeface="Arial"/>
                <a:cs typeface="Arial"/>
              </a:rPr>
              <a:t>:   :     </a:t>
            </a:r>
            <a:r>
              <a:rPr dirty="0" sz="1200" spc="-170">
                <a:solidFill>
                  <a:srgbClr val="3B7C70"/>
                </a:solidFill>
                <a:latin typeface="Arial"/>
                <a:cs typeface="Arial"/>
              </a:rPr>
              <a:t>;;;;:!:.    </a:t>
            </a:r>
            <a:r>
              <a:rPr dirty="0" sz="1200" spc="-180">
                <a:solidFill>
                  <a:srgbClr val="3B7C70"/>
                </a:solidFill>
                <a:latin typeface="Arial"/>
                <a:cs typeface="Arial"/>
              </a:rPr>
              <a:t>:</a:t>
            </a:r>
            <a:r>
              <a:rPr dirty="0" sz="1200" spc="-270">
                <a:solidFill>
                  <a:srgbClr val="3B7C70"/>
                </a:solidFill>
                <a:latin typeface="Arial"/>
                <a:cs typeface="Arial"/>
              </a:rPr>
              <a:t> </a:t>
            </a:r>
            <a:r>
              <a:rPr dirty="0" sz="1200" spc="-190">
                <a:solidFill>
                  <a:srgbClr val="699C91"/>
                </a:solidFill>
                <a:latin typeface="Arial"/>
                <a:cs typeface="Arial"/>
              </a:rPr>
              <a:t>-</a:t>
            </a:r>
            <a:r>
              <a:rPr dirty="0" sz="1200" spc="-190">
                <a:solidFill>
                  <a:srgbClr val="3B7C70"/>
                </a:solidFill>
                <a:latin typeface="Arial"/>
                <a:cs typeface="Arial"/>
              </a:rPr>
              <a:t>:; </a:t>
            </a:r>
            <a:r>
              <a:rPr dirty="0" sz="1200" spc="-85">
                <a:solidFill>
                  <a:srgbClr val="3B7C70"/>
                </a:solidFill>
                <a:latin typeface="Arial"/>
                <a:cs typeface="Arial"/>
              </a:rPr>
              <a:t> </a:t>
            </a:r>
            <a:r>
              <a:rPr dirty="0" sz="1200" spc="-470">
                <a:solidFill>
                  <a:srgbClr val="4F897E"/>
                </a:solidFill>
                <a:latin typeface="Arial"/>
                <a:cs typeface="Arial"/>
              </a:rPr>
              <a:t>l&gt;M	</a:t>
            </a:r>
            <a:r>
              <a:rPr dirty="0" sz="1200" spc="-240">
                <a:solidFill>
                  <a:srgbClr val="050505"/>
                </a:solidFill>
                <a:latin typeface="Arial"/>
                <a:cs typeface="Arial"/>
              </a:rPr>
              <a:t>:  </a:t>
            </a:r>
            <a:r>
              <a:rPr dirty="0" sz="1100" spc="100">
                <a:solidFill>
                  <a:srgbClr val="161618"/>
                </a:solidFill>
                <a:latin typeface="Arial"/>
                <a:cs typeface="Arial"/>
              </a:rPr>
              <a:t>Upcoming </a:t>
            </a:r>
            <a:r>
              <a:rPr dirty="0" sz="1100" spc="45">
                <a:solidFill>
                  <a:srgbClr val="050505"/>
                </a:solidFill>
                <a:latin typeface="Arial"/>
                <a:cs typeface="Arial"/>
              </a:rPr>
              <a:t>Events </a:t>
            </a:r>
            <a:r>
              <a:rPr dirty="0" sz="1100" spc="30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00" spc="110">
                <a:solidFill>
                  <a:srgbClr val="161618"/>
                </a:solidFill>
                <a:latin typeface="Arial"/>
                <a:cs typeface="Arial"/>
              </a:rPr>
              <a:t>More </a:t>
            </a:r>
            <a:r>
              <a:rPr dirty="0" sz="1100" spc="75">
                <a:solidFill>
                  <a:srgbClr val="050505"/>
                </a:solidFill>
                <a:latin typeface="Arial"/>
                <a:cs typeface="Arial"/>
              </a:rPr>
              <a:t>info </a:t>
            </a:r>
            <a:r>
              <a:rPr dirty="0" sz="1100" spc="80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00" spc="9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00" spc="90">
                <a:solidFill>
                  <a:srgbClr val="161618"/>
                </a:solidFill>
                <a:latin typeface="Arial"/>
                <a:cs typeface="Arial"/>
              </a:rPr>
              <a:t>come!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2952" y="10464608"/>
            <a:ext cx="619633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700" spc="335" b="1">
                <a:solidFill>
                  <a:srgbClr val="050505"/>
                </a:solidFill>
                <a:latin typeface="Arial"/>
                <a:cs typeface="Arial"/>
              </a:rPr>
              <a:t>L.!:===========-------------E= </a:t>
            </a:r>
            <a:r>
              <a:rPr dirty="0" sz="1700" spc="-30">
                <a:solidFill>
                  <a:srgbClr val="050505"/>
                </a:solidFill>
                <a:latin typeface="Arial"/>
                <a:cs typeface="Arial"/>
              </a:rPr>
              <a:t>• 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Sun,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Sept 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13</a:t>
            </a:r>
            <a:r>
              <a:rPr dirty="0" baseline="37037" sz="1125" spc="-15" b="1">
                <a:solidFill>
                  <a:srgbClr val="050505"/>
                </a:solidFill>
                <a:latin typeface="Times New Roman"/>
                <a:cs typeface="Times New Roman"/>
              </a:rPr>
              <a:t>th </a:t>
            </a:r>
            <a:r>
              <a:rPr dirty="0" sz="750" spc="5" b="1">
                <a:solidFill>
                  <a:srgbClr val="050505"/>
                </a:solidFill>
                <a:latin typeface="Times New Roman"/>
                <a:cs typeface="Times New Roman"/>
              </a:rPr>
              <a:t>: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Rally</a:t>
            </a:r>
            <a:r>
              <a:rPr dirty="0" sz="1150" spc="-18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day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779689" y="10716054"/>
            <a:ext cx="2596515" cy="12274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235585" indent="1905">
              <a:lnSpc>
                <a:spcPct val="113999"/>
              </a:lnSpc>
              <a:spcBef>
                <a:spcPts val="110"/>
              </a:spcBef>
            </a:pP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Fri,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Sept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11th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at 6pm: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showing</a:t>
            </a:r>
            <a:r>
              <a:rPr dirty="0" sz="1150" spc="-16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of 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'Come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Away'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Fellowship 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Hall</a:t>
            </a:r>
            <a:endParaRPr sz="1150">
              <a:latin typeface="Arial"/>
              <a:cs typeface="Arial"/>
            </a:endParaRPr>
          </a:p>
          <a:p>
            <a:pPr marL="13970" marR="5080">
              <a:lnSpc>
                <a:spcPct val="113999"/>
              </a:lnSpc>
              <a:spcBef>
                <a:spcPts val="15"/>
              </a:spcBef>
            </a:pP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Sat,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Sept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12th at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10:30am: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Hike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and 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Picnic </a:t>
            </a:r>
            <a:r>
              <a:rPr dirty="0" sz="1150" spc="35">
                <a:solidFill>
                  <a:srgbClr val="161618"/>
                </a:solidFill>
                <a:latin typeface="Arial"/>
                <a:cs typeface="Arial"/>
              </a:rPr>
              <a:t>at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Fort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Adams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Newport, </a:t>
            </a: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RI 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Sat,</a:t>
            </a:r>
            <a:r>
              <a:rPr dirty="0" sz="1150" spc="-6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Oct</a:t>
            </a:r>
            <a:r>
              <a:rPr dirty="0" sz="1150" spc="-1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20" b="1">
                <a:solidFill>
                  <a:srgbClr val="050505"/>
                </a:solidFill>
                <a:latin typeface="Arial"/>
                <a:cs typeface="Arial"/>
              </a:rPr>
              <a:t>10th</a:t>
            </a:r>
            <a:r>
              <a:rPr dirty="0" sz="115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9:30am:</a:t>
            </a:r>
            <a:r>
              <a:rPr dirty="0" sz="1150" spc="-6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61618"/>
                </a:solidFill>
                <a:latin typeface="Arial"/>
                <a:cs typeface="Arial"/>
              </a:rPr>
              <a:t>Newport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Rail</a:t>
            </a:r>
            <a:endParaRPr sz="11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79854" y="11924211"/>
            <a:ext cx="2635250" cy="41592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2580005" algn="l"/>
              </a:tabLst>
            </a:pP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Trai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l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followe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d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b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y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lunc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	</a:t>
            </a:r>
            <a:r>
              <a:rPr dirty="0" sz="1150" spc="-75">
                <a:solidFill>
                  <a:srgbClr val="050505"/>
                </a:solidFill>
                <a:latin typeface="Arial"/>
                <a:cs typeface="Arial"/>
              </a:rPr>
              <a:t>•</a:t>
            </a:r>
            <a:endParaRPr sz="11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60"/>
              </a:spcBef>
            </a:pP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Fri,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Dec</a:t>
            </a:r>
            <a:r>
              <a:rPr dirty="0" sz="1150" spc="-22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11th 7:30pm: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showing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of</a:t>
            </a:r>
            <a:endParaRPr sz="11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17838" y="12139300"/>
            <a:ext cx="704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0">
                <a:solidFill>
                  <a:srgbClr val="161618"/>
                </a:solidFill>
                <a:latin typeface="Arial"/>
                <a:cs typeface="Arial"/>
              </a:rPr>
              <a:t>;</a:t>
            </a:r>
            <a:endParaRPr sz="11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79689" y="12343710"/>
            <a:ext cx="23571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35">
                <a:solidFill>
                  <a:srgbClr val="161618"/>
                </a:solidFill>
                <a:latin typeface="Arial"/>
                <a:cs typeface="Arial"/>
              </a:rPr>
              <a:t>'Best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Christmas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Pageant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Ever'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at</a:t>
            </a:r>
            <a:endParaRPr sz="11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11066" y="12394050"/>
            <a:ext cx="8001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20">
                <a:solidFill>
                  <a:srgbClr val="161618"/>
                </a:solidFill>
                <a:latin typeface="Times New Roman"/>
                <a:cs typeface="Times New Roman"/>
              </a:rPr>
              <a:t>: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20849" y="12482781"/>
            <a:ext cx="32016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105" algn="l"/>
              </a:tabLst>
            </a:pPr>
            <a:r>
              <a:rPr dirty="0" sz="1150" spc="135" i="1">
                <a:solidFill>
                  <a:srgbClr val="161618"/>
                </a:solidFill>
                <a:latin typeface="Times New Roman"/>
                <a:cs typeface="Times New Roman"/>
              </a:rPr>
              <a:t>t.</a:t>
            </a:r>
            <a:r>
              <a:rPr dirty="0" sz="1150" spc="135" i="1">
                <a:solidFill>
                  <a:srgbClr val="050505"/>
                </a:solidFill>
                <a:latin typeface="Times New Roman"/>
                <a:cs typeface="Times New Roman"/>
              </a:rPr>
              <a:t>••</a:t>
            </a:r>
            <a:r>
              <a:rPr dirty="0" sz="1150" spc="135">
                <a:solidFill>
                  <a:srgbClr val="050505"/>
                </a:solidFill>
                <a:latin typeface="Times New Roman"/>
                <a:cs typeface="Times New Roman"/>
              </a:rPr>
              <a:t>•</a:t>
            </a:r>
            <a:r>
              <a:rPr dirty="0" sz="1550" spc="135">
                <a:solidFill>
                  <a:srgbClr val="161618"/>
                </a:solidFill>
                <a:latin typeface="Arial"/>
                <a:cs typeface="Arial"/>
              </a:rPr>
              <a:t>gr</a:t>
            </a:r>
            <a:r>
              <a:rPr dirty="0" sz="1550" spc="19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500" spc="-125">
                <a:solidFill>
                  <a:srgbClr val="050505"/>
                </a:solidFill>
                <a:latin typeface="Times New Roman"/>
                <a:cs typeface="Times New Roman"/>
              </a:rPr>
              <a:t>J</a:t>
            </a:r>
            <a:r>
              <a:rPr dirty="0" sz="1800" spc="-125">
                <a:solidFill>
                  <a:srgbClr val="050505"/>
                </a:solidFill>
                <a:latin typeface="Arial"/>
                <a:cs typeface="Arial"/>
              </a:rPr>
              <a:t>!r.</a:t>
            </a:r>
            <a:r>
              <a:rPr dirty="0" sz="1700" spc="-125">
                <a:solidFill>
                  <a:srgbClr val="050505"/>
                </a:solidFill>
                <a:latin typeface="Times New Roman"/>
                <a:cs typeface="Times New Roman"/>
              </a:rPr>
              <a:t>!	</a:t>
            </a:r>
            <a:r>
              <a:rPr dirty="0" sz="2000" spc="-165">
                <a:solidFill>
                  <a:srgbClr val="050505"/>
                </a:solidFill>
                <a:latin typeface="Times New Roman"/>
                <a:cs typeface="Times New Roman"/>
              </a:rPr>
              <a:t>.tr. </a:t>
            </a:r>
            <a:r>
              <a:rPr dirty="0" sz="2000" spc="-254">
                <a:solidFill>
                  <a:srgbClr val="050505"/>
                </a:solidFill>
                <a:latin typeface="Times New Roman"/>
                <a:cs typeface="Times New Roman"/>
              </a:rPr>
              <a:t>._.</a:t>
            </a:r>
            <a:r>
              <a:rPr dirty="0" sz="2000" spc="-254">
                <a:solidFill>
                  <a:srgbClr val="161618"/>
                </a:solidFill>
                <a:latin typeface="Times New Roman"/>
                <a:cs typeface="Times New Roman"/>
              </a:rPr>
              <a:t>.._.. </a:t>
            </a:r>
            <a:r>
              <a:rPr dirty="0" sz="2000" spc="-360">
                <a:solidFill>
                  <a:srgbClr val="161618"/>
                </a:solidFill>
                <a:latin typeface="Times New Roman"/>
                <a:cs typeface="Times New Roman"/>
              </a:rPr>
              <a:t>--·. </a:t>
            </a:r>
            <a:r>
              <a:rPr dirty="0" sz="2000" spc="-250">
                <a:solidFill>
                  <a:srgbClr val="161618"/>
                </a:solidFill>
                <a:latin typeface="Times New Roman"/>
                <a:cs typeface="Times New Roman"/>
              </a:rPr>
              <a:t>--·</a:t>
            </a:r>
            <a:r>
              <a:rPr dirty="0" sz="2000" spc="-250">
                <a:solidFill>
                  <a:srgbClr val="050505"/>
                </a:solidFill>
                <a:latin typeface="Times New Roman"/>
                <a:cs typeface="Times New Roman"/>
              </a:rPr>
              <a:t>......</a:t>
            </a:r>
            <a:r>
              <a:rPr dirty="0" sz="2000" spc="-250">
                <a:solidFill>
                  <a:srgbClr val="161618"/>
                </a:solidFill>
                <a:latin typeface="Times New Roman"/>
                <a:cs typeface="Times New Roman"/>
              </a:rPr>
              <a:t>_..._.. </a:t>
            </a:r>
            <a:r>
              <a:rPr dirty="0" sz="2000" spc="-229" i="1">
                <a:solidFill>
                  <a:srgbClr val="161618"/>
                </a:solidFill>
                <a:latin typeface="Times New Roman"/>
                <a:cs typeface="Times New Roman"/>
              </a:rPr>
              <a:t>._.,/</a:t>
            </a:r>
            <a:r>
              <a:rPr dirty="0" sz="2000" spc="-155" i="1">
                <a:solidFill>
                  <a:srgbClr val="161618"/>
                </a:solidFill>
                <a:latin typeface="Times New Roman"/>
                <a:cs typeface="Times New Roman"/>
              </a:rPr>
              <a:t> </a:t>
            </a:r>
            <a:r>
              <a:rPr dirty="0" sz="2000" spc="-170">
                <a:solidFill>
                  <a:srgbClr val="050505"/>
                </a:solidFill>
                <a:latin typeface="Times New Roman"/>
                <a:cs typeface="Times New Roman"/>
              </a:rPr>
              <a:t>11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7260" y="9884173"/>
            <a:ext cx="1480820" cy="1416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35"/>
              </a:spcBef>
            </a:pPr>
            <a:r>
              <a:rPr dirty="0" sz="350" spc="-20">
                <a:solidFill>
                  <a:srgbClr val="8AB3AA"/>
                </a:solidFill>
                <a:latin typeface="Arial"/>
                <a:cs typeface="Arial"/>
              </a:rPr>
              <a:t>Lot </a:t>
            </a:r>
            <a:r>
              <a:rPr dirty="0" sz="350" spc="10">
                <a:solidFill>
                  <a:srgbClr val="699C91"/>
                </a:solidFill>
                <a:latin typeface="Arial"/>
                <a:cs typeface="Arial"/>
              </a:rPr>
              <a:t>i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mer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Reel </a:t>
            </a:r>
            <a:r>
              <a:rPr dirty="0" sz="350" spc="-5">
                <a:solidFill>
                  <a:srgbClr val="8AB3AA"/>
                </a:solidFill>
                <a:latin typeface="Arial"/>
                <a:cs typeface="Arial"/>
              </a:rPr>
              <a:t>Light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I Simmons</a:t>
            </a:r>
            <a:r>
              <a:rPr dirty="0" sz="350" spc="20">
                <a:solidFill>
                  <a:srgbClr val="8AB3AA"/>
                </a:solidFill>
                <a:latin typeface="Arial"/>
                <a:cs typeface="Arial"/>
              </a:rPr>
              <a:t> 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Castle</a:t>
            </a:r>
            <a:endParaRPr sz="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350" spc="-10">
                <a:solidFill>
                  <a:srgbClr val="8AB3AA"/>
                </a:solidFill>
                <a:latin typeface="Arial"/>
                <a:cs typeface="Arial"/>
              </a:rPr>
              <a:t>The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Ocean </a:t>
            </a:r>
            <a:r>
              <a:rPr dirty="0" sz="350">
                <a:solidFill>
                  <a:srgbClr val="8AB3AA"/>
                </a:solidFill>
                <a:latin typeface="Arial"/>
                <a:cs typeface="Arial"/>
              </a:rPr>
              <a:t>House I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Watch </a:t>
            </a:r>
            <a:r>
              <a:rPr dirty="0" sz="350" spc="-10">
                <a:solidFill>
                  <a:srgbClr val="8AB3AA"/>
                </a:solidFill>
                <a:latin typeface="Arial"/>
                <a:cs typeface="Arial"/>
              </a:rPr>
              <a:t>Hil</a:t>
            </a:r>
            <a:r>
              <a:rPr dirty="0" sz="350" spc="-10">
                <a:solidFill>
                  <a:srgbClr val="4F897E"/>
                </a:solidFill>
                <a:latin typeface="Arial"/>
                <a:cs typeface="Arial"/>
              </a:rPr>
              <a:t>l </a:t>
            </a:r>
            <a:r>
              <a:rPr dirty="0" sz="350" spc="-45">
                <a:solidFill>
                  <a:srgbClr val="699C91"/>
                </a:solidFill>
                <a:latin typeface="Arial"/>
                <a:cs typeface="Arial"/>
              </a:rPr>
              <a:t>L</a:t>
            </a:r>
            <a:r>
              <a:rPr dirty="0" sz="350" spc="-45">
                <a:solidFill>
                  <a:srgbClr val="8AB3AA"/>
                </a:solidFill>
                <a:latin typeface="Arial"/>
                <a:cs typeface="Arial"/>
              </a:rPr>
              <a:t>ighthou </a:t>
            </a:r>
            <a:r>
              <a:rPr dirty="0" sz="350" spc="15">
                <a:solidFill>
                  <a:srgbClr val="8AB3AA"/>
                </a:solidFill>
                <a:latin typeface="Arial"/>
                <a:cs typeface="Arial"/>
              </a:rPr>
              <a:t>se </a:t>
            </a:r>
            <a:r>
              <a:rPr dirty="0" sz="350" spc="5">
                <a:solidFill>
                  <a:srgbClr val="8AB3AA"/>
                </a:solidFill>
                <a:latin typeface="Arial"/>
                <a:cs typeface="Arial"/>
              </a:rPr>
              <a:t>I 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Maritime H</a:t>
            </a:r>
            <a:r>
              <a:rPr dirty="0" sz="350" spc="10">
                <a:solidFill>
                  <a:srgbClr val="699C91"/>
                </a:solidFill>
                <a:latin typeface="Arial"/>
                <a:cs typeface="Arial"/>
              </a:rPr>
              <a:t>i</a:t>
            </a:r>
            <a:r>
              <a:rPr dirty="0" sz="350" spc="10">
                <a:solidFill>
                  <a:srgbClr val="8AB3AA"/>
                </a:solidFill>
                <a:latin typeface="Arial"/>
                <a:cs typeface="Arial"/>
              </a:rPr>
              <a:t>story</a:t>
            </a:r>
            <a:r>
              <a:rPr dirty="0" sz="350" spc="10">
                <a:solidFill>
                  <a:srgbClr val="8AB3AA"/>
                </a:solidFill>
                <a:latin typeface="Times New Roman"/>
                <a:cs typeface="Times New Roman"/>
              </a:rPr>
              <a:t>&amp;</a:t>
            </a:r>
            <a:r>
              <a:rPr dirty="0" sz="350" spc="-10">
                <a:solidFill>
                  <a:srgbClr val="8AB3AA"/>
                </a:solidFill>
                <a:latin typeface="Times New Roman"/>
                <a:cs typeface="Times New Roman"/>
              </a:rPr>
              <a:t> </a:t>
            </a:r>
            <a:r>
              <a:rPr dirty="0" sz="350" spc="20">
                <a:solidFill>
                  <a:srgbClr val="8AB3AA"/>
                </a:solidFill>
                <a:latin typeface="Arial"/>
                <a:cs typeface="Arial"/>
              </a:rPr>
              <a:t>more</a:t>
            </a:r>
            <a:endParaRPr sz="3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61879" y="7442434"/>
            <a:ext cx="6123305" cy="2100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725" algn="l"/>
                <a:tab pos="891540" algn="l"/>
              </a:tabLst>
            </a:pPr>
            <a:r>
              <a:rPr dirty="0" u="heavy" sz="1450">
                <a:solidFill>
                  <a:srgbClr val="F00C0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450">
                <a:solidFill>
                  <a:srgbClr val="F00C0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1450" spc="25">
                <a:solidFill>
                  <a:srgbClr val="F00C0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\	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1564640">
              <a:lnSpc>
                <a:spcPct val="100000"/>
              </a:lnSpc>
            </a:pP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Lights </a:t>
            </a:r>
            <a:r>
              <a:rPr dirty="0" sz="1300" spc="-90">
                <a:solidFill>
                  <a:srgbClr val="050505"/>
                </a:solidFill>
                <a:latin typeface="Times New Roman"/>
                <a:cs typeface="Times New Roman"/>
              </a:rPr>
              <a:t>&amp;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Sights</a:t>
            </a:r>
            <a:r>
              <a:rPr dirty="0" sz="1150" spc="-2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Cruise</a:t>
            </a:r>
            <a:endParaRPr sz="1150">
              <a:latin typeface="Arial"/>
              <a:cs typeface="Arial"/>
            </a:endParaRPr>
          </a:p>
          <a:p>
            <a:pPr algn="ctr" marL="1529080">
              <a:lnSpc>
                <a:spcPct val="100000"/>
              </a:lnSpc>
              <a:spcBef>
                <a:spcPts val="250"/>
              </a:spcBef>
            </a:pPr>
            <a:r>
              <a:rPr dirty="0" sz="1150" spc="30">
                <a:solidFill>
                  <a:srgbClr val="161618"/>
                </a:solidFill>
                <a:latin typeface="Arial"/>
                <a:cs typeface="Arial"/>
              </a:rPr>
              <a:t>Sat,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Aug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1 </a:t>
            </a:r>
            <a:r>
              <a:rPr dirty="0" sz="1150" spc="5">
                <a:solidFill>
                  <a:srgbClr val="161618"/>
                </a:solidFill>
                <a:latin typeface="Arial"/>
                <a:cs typeface="Arial"/>
              </a:rPr>
              <a:t>st </a:t>
            </a:r>
            <a:r>
              <a:rPr dirty="0" sz="1150">
                <a:solidFill>
                  <a:srgbClr val="161618"/>
                </a:solidFill>
                <a:latin typeface="Arial"/>
                <a:cs typeface="Arial"/>
              </a:rPr>
              <a:t>at</a:t>
            </a:r>
            <a:r>
              <a:rPr dirty="0" sz="1150" spc="130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161618"/>
                </a:solidFill>
                <a:latin typeface="Arial"/>
                <a:cs typeface="Arial"/>
              </a:rPr>
              <a:t>2pm</a:t>
            </a:r>
            <a:endParaRPr sz="1150">
              <a:latin typeface="Arial"/>
              <a:cs typeface="Arial"/>
            </a:endParaRPr>
          </a:p>
          <a:p>
            <a:pPr marL="1584325" marR="5080" indent="-9525">
              <a:lnSpc>
                <a:spcPct val="119500"/>
              </a:lnSpc>
              <a:spcBef>
                <a:spcPts val="10"/>
              </a:spcBef>
            </a:pP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This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tour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heads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east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Rhode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Island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and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passes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Latimer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Reef 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Light,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Simmons </a:t>
            </a:r>
            <a:r>
              <a:rPr dirty="0" sz="1150" spc="40">
                <a:solidFill>
                  <a:srgbClr val="161618"/>
                </a:solidFill>
                <a:latin typeface="Arial"/>
                <a:cs typeface="Arial"/>
              </a:rPr>
              <a:t>Castle,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Ocean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House, </a:t>
            </a:r>
            <a:r>
              <a:rPr dirty="0" sz="1150" spc="80">
                <a:solidFill>
                  <a:srgbClr val="161618"/>
                </a:solidFill>
                <a:latin typeface="Arial"/>
                <a:cs typeface="Arial"/>
              </a:rPr>
              <a:t>Watch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Hill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Light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-  </a:t>
            </a:r>
            <a:r>
              <a:rPr dirty="0" sz="1150" spc="85">
                <a:solidFill>
                  <a:srgbClr val="161618"/>
                </a:solidFill>
                <a:latin typeface="Arial"/>
                <a:cs typeface="Arial"/>
              </a:rPr>
              <a:t>among </a:t>
            </a:r>
            <a:r>
              <a:rPr dirty="0" sz="1150" spc="70">
                <a:solidFill>
                  <a:srgbClr val="161618"/>
                </a:solidFill>
                <a:latin typeface="Arial"/>
                <a:cs typeface="Arial"/>
              </a:rPr>
              <a:t>others, </a:t>
            </a:r>
            <a:r>
              <a:rPr dirty="0" sz="1150" spc="90">
                <a:solidFill>
                  <a:srgbClr val="161618"/>
                </a:solidFill>
                <a:latin typeface="Arial"/>
                <a:cs typeface="Arial"/>
              </a:rPr>
              <a:t>on an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adventure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that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merges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maritime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history  </a:t>
            </a:r>
            <a:r>
              <a:rPr dirty="0" sz="1150" spc="95">
                <a:solidFill>
                  <a:srgbClr val="161618"/>
                </a:solidFill>
                <a:latin typeface="Arial"/>
                <a:cs typeface="Arial"/>
              </a:rPr>
              <a:t>with </a:t>
            </a:r>
            <a:r>
              <a:rPr dirty="0" sz="1150" spc="80">
                <a:solidFill>
                  <a:srgbClr val="161618"/>
                </a:solidFill>
                <a:latin typeface="Arial"/>
                <a:cs typeface="Arial"/>
              </a:rPr>
              <a:t>architectural </a:t>
            </a:r>
            <a:r>
              <a:rPr dirty="0" sz="1150" spc="50">
                <a:solidFill>
                  <a:srgbClr val="161618"/>
                </a:solidFill>
                <a:latin typeface="Arial"/>
                <a:cs typeface="Arial"/>
              </a:rPr>
              <a:t>gems.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Tickets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are: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$26.25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over </a:t>
            </a:r>
            <a:r>
              <a:rPr dirty="0" sz="1150" spc="-70">
                <a:solidFill>
                  <a:srgbClr val="050505"/>
                </a:solidFill>
                <a:latin typeface="Arial"/>
                <a:cs typeface="Arial"/>
              </a:rPr>
              <a:t>12 </a:t>
            </a:r>
            <a:r>
              <a:rPr dirty="0" sz="1150" spc="45">
                <a:solidFill>
                  <a:srgbClr val="161618"/>
                </a:solidFill>
                <a:latin typeface="Arial"/>
                <a:cs typeface="Arial"/>
              </a:rPr>
              <a:t>yo</a:t>
            </a:r>
            <a:r>
              <a:rPr dirty="0" sz="1150" spc="-4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61618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  <a:p>
            <a:pPr marL="2586355" marR="398145" indent="-650240">
              <a:lnSpc>
                <a:spcPct val="120100"/>
              </a:lnSpc>
            </a:pPr>
            <a:r>
              <a:rPr dirty="0" sz="1150" spc="-65">
                <a:solidFill>
                  <a:srgbClr val="161618"/>
                </a:solidFill>
                <a:latin typeface="Arial"/>
                <a:cs typeface="Arial"/>
              </a:rPr>
              <a:t>$13.13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under </a:t>
            </a:r>
            <a:r>
              <a:rPr dirty="0" sz="1150" spc="-55">
                <a:solidFill>
                  <a:srgbClr val="050505"/>
                </a:solidFill>
                <a:latin typeface="Arial"/>
                <a:cs typeface="Arial"/>
              </a:rPr>
              <a:t>12 </a:t>
            </a:r>
            <a:r>
              <a:rPr dirty="0" sz="1150" spc="25">
                <a:solidFill>
                  <a:srgbClr val="161618"/>
                </a:solidFill>
                <a:latin typeface="Arial"/>
                <a:cs typeface="Arial"/>
              </a:rPr>
              <a:t>yo. See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Cathy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Kellers 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401.742.4592 </a:t>
            </a:r>
            <a:r>
              <a:rPr dirty="0" sz="1150" spc="-10">
                <a:solidFill>
                  <a:srgbClr val="161618"/>
                </a:solidFill>
                <a:latin typeface="Arial"/>
                <a:cs typeface="Arial"/>
              </a:rPr>
              <a:t>or 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  <a:hlinkClick r:id="rId15"/>
              </a:rPr>
              <a:t>cmek313@earthlink.net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for</a:t>
            </a:r>
            <a:r>
              <a:rPr dirty="0" sz="1150" spc="1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tickets.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4393" y="12226759"/>
            <a:ext cx="1880870" cy="459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>
              <a:lnSpc>
                <a:spcPts val="894"/>
              </a:lnSpc>
              <a:spcBef>
                <a:spcPts val="100"/>
              </a:spcBef>
            </a:pPr>
            <a:r>
              <a:rPr dirty="0" sz="750" spc="-100">
                <a:solidFill>
                  <a:srgbClr val="2A4D89"/>
                </a:solidFill>
                <a:latin typeface="Arial"/>
                <a:cs typeface="Arial"/>
              </a:rPr>
              <a:t>SATURDAY </a:t>
            </a:r>
            <a:r>
              <a:rPr dirty="0" sz="750" spc="-60">
                <a:solidFill>
                  <a:srgbClr val="3F5D8E"/>
                </a:solidFill>
                <a:latin typeface="Arial"/>
                <a:cs typeface="Arial"/>
              </a:rPr>
              <a:t>~AUGUSTS, </a:t>
            </a:r>
            <a:r>
              <a:rPr dirty="0" sz="750" spc="-35">
                <a:solidFill>
                  <a:srgbClr val="2A4D89"/>
                </a:solidFill>
                <a:latin typeface="Arial"/>
                <a:cs typeface="Arial"/>
              </a:rPr>
              <a:t>15, </a:t>
            </a:r>
            <a:r>
              <a:rPr dirty="0" sz="750" spc="-15">
                <a:solidFill>
                  <a:srgbClr val="2A4D89"/>
                </a:solidFill>
                <a:latin typeface="Times New Roman"/>
                <a:cs typeface="Times New Roman"/>
              </a:rPr>
              <a:t>22,</a:t>
            </a:r>
            <a:r>
              <a:rPr dirty="0" sz="750" spc="-95">
                <a:solidFill>
                  <a:srgbClr val="2A4D89"/>
                </a:solidFill>
                <a:latin typeface="Times New Roman"/>
                <a:cs typeface="Times New Roman"/>
              </a:rPr>
              <a:t> </a:t>
            </a:r>
            <a:r>
              <a:rPr dirty="0" sz="750" spc="-35">
                <a:solidFill>
                  <a:srgbClr val="2A4D89"/>
                </a:solidFill>
                <a:latin typeface="Arial"/>
                <a:cs typeface="Arial"/>
              </a:rPr>
              <a:t>29</a:t>
            </a:r>
            <a:endParaRPr sz="750">
              <a:latin typeface="Arial"/>
              <a:cs typeface="Arial"/>
            </a:endParaRPr>
          </a:p>
          <a:p>
            <a:pPr algn="ctr" marL="2540">
              <a:lnSpc>
                <a:spcPts val="775"/>
              </a:lnSpc>
            </a:pPr>
            <a:r>
              <a:rPr dirty="0" sz="650" spc="25">
                <a:solidFill>
                  <a:srgbClr val="3F5D8E"/>
                </a:solidFill>
                <a:latin typeface="Arial"/>
                <a:cs typeface="Arial"/>
              </a:rPr>
              <a:t>9AM-12PM</a:t>
            </a:r>
            <a:endParaRPr sz="650">
              <a:latin typeface="Arial"/>
              <a:cs typeface="Arial"/>
            </a:endParaRPr>
          </a:p>
          <a:p>
            <a:pPr marL="283845">
              <a:lnSpc>
                <a:spcPct val="100000"/>
              </a:lnSpc>
              <a:spcBef>
                <a:spcPts val="550"/>
              </a:spcBef>
            </a:pPr>
            <a:r>
              <a:rPr dirty="0" sz="450" spc="40">
                <a:solidFill>
                  <a:srgbClr val="2A4D89"/>
                </a:solidFill>
                <a:latin typeface="Arial"/>
                <a:cs typeface="Arial"/>
              </a:rPr>
              <a:t>DUNN'S </a:t>
            </a:r>
            <a:r>
              <a:rPr dirty="0" sz="450" spc="10">
                <a:solidFill>
                  <a:srgbClr val="2A4D89"/>
                </a:solidFill>
                <a:latin typeface="Arial"/>
                <a:cs typeface="Arial"/>
              </a:rPr>
              <a:t>CORNERS </a:t>
            </a:r>
            <a:r>
              <a:rPr dirty="0" sz="450" spc="45">
                <a:solidFill>
                  <a:srgbClr val="2A4D89"/>
                </a:solidFill>
                <a:latin typeface="Arial"/>
                <a:cs typeface="Arial"/>
              </a:rPr>
              <a:t>COMMUNITY</a:t>
            </a:r>
            <a:r>
              <a:rPr dirty="0" sz="450" spc="70">
                <a:solidFill>
                  <a:srgbClr val="2A4D89"/>
                </a:solidFill>
                <a:latin typeface="Arial"/>
                <a:cs typeface="Arial"/>
              </a:rPr>
              <a:t> </a:t>
            </a:r>
            <a:r>
              <a:rPr dirty="0" sz="450" spc="15">
                <a:solidFill>
                  <a:srgbClr val="2A4D89"/>
                </a:solidFill>
                <a:latin typeface="Arial"/>
                <a:cs typeface="Arial"/>
              </a:rPr>
              <a:t>CHURCH</a:t>
            </a:r>
            <a:endParaRPr sz="450">
              <a:latin typeface="Arial"/>
              <a:cs typeface="Arial"/>
            </a:endParaRPr>
          </a:p>
          <a:p>
            <a:pPr marL="475615">
              <a:lnSpc>
                <a:spcPct val="100000"/>
              </a:lnSpc>
              <a:spcBef>
                <a:spcPts val="105"/>
              </a:spcBef>
            </a:pPr>
            <a:r>
              <a:rPr dirty="0" sz="450" spc="10">
                <a:solidFill>
                  <a:srgbClr val="2A4D89"/>
                </a:solidFill>
                <a:latin typeface="Arial"/>
                <a:cs typeface="Arial"/>
              </a:rPr>
              <a:t>221 </a:t>
            </a:r>
            <a:r>
              <a:rPr dirty="0" sz="450" spc="5">
                <a:solidFill>
                  <a:srgbClr val="2A4D89"/>
                </a:solidFill>
                <a:latin typeface="Arial"/>
                <a:cs typeface="Arial"/>
              </a:rPr>
              <a:t>POST </a:t>
            </a:r>
            <a:r>
              <a:rPr dirty="0" sz="450" spc="25">
                <a:solidFill>
                  <a:srgbClr val="2A4D89"/>
                </a:solidFill>
                <a:latin typeface="Arial"/>
                <a:cs typeface="Arial"/>
              </a:rPr>
              <a:t>ROAD </a:t>
            </a:r>
            <a:r>
              <a:rPr dirty="0" sz="450" spc="5">
                <a:solidFill>
                  <a:srgbClr val="2A4D89"/>
                </a:solidFill>
                <a:latin typeface="Arial"/>
                <a:cs typeface="Arial"/>
              </a:rPr>
              <a:t>WESTERLY</a:t>
            </a:r>
            <a:r>
              <a:rPr dirty="0" sz="450" spc="85">
                <a:solidFill>
                  <a:srgbClr val="2A4D89"/>
                </a:solidFill>
                <a:latin typeface="Arial"/>
                <a:cs typeface="Arial"/>
              </a:rPr>
              <a:t> </a:t>
            </a:r>
            <a:r>
              <a:rPr dirty="0" sz="450">
                <a:solidFill>
                  <a:srgbClr val="2A4D89"/>
                </a:solidFill>
                <a:latin typeface="Arial"/>
                <a:cs typeface="Arial"/>
              </a:rPr>
              <a:t>RI</a:t>
            </a:r>
            <a:endParaRPr sz="4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05261" y="10738936"/>
            <a:ext cx="1489075" cy="19646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5405">
              <a:lnSpc>
                <a:spcPct val="100000"/>
              </a:lnSpc>
              <a:spcBef>
                <a:spcPts val="100"/>
              </a:spcBef>
            </a:pP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Summer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Book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Sale</a:t>
            </a:r>
            <a:endParaRPr sz="1150">
              <a:latin typeface="Arial"/>
              <a:cs typeface="Arial"/>
            </a:endParaRPr>
          </a:p>
          <a:p>
            <a:pPr algn="ctr" marL="53340" marR="49530" indent="-7620">
              <a:lnSpc>
                <a:spcPct val="119200"/>
              </a:lnSpc>
              <a:spcBef>
                <a:spcPts val="735"/>
              </a:spcBef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PW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Summer 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Book </a:t>
            </a:r>
            <a:r>
              <a:rPr dirty="0" sz="1150" spc="20">
                <a:solidFill>
                  <a:srgbClr val="161618"/>
                </a:solidFill>
                <a:latin typeface="Arial"/>
                <a:cs typeface="Arial"/>
              </a:rPr>
              <a:t>Sale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will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take 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place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-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Fellowship 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Hall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30">
                <a:solidFill>
                  <a:srgbClr val="161618"/>
                </a:solidFill>
                <a:latin typeface="Arial"/>
                <a:cs typeface="Arial"/>
              </a:rPr>
              <a:t>Sunday,  </a:t>
            </a:r>
            <a:r>
              <a:rPr dirty="0" sz="1150" spc="60">
                <a:solidFill>
                  <a:srgbClr val="161618"/>
                </a:solidFill>
                <a:latin typeface="Arial"/>
                <a:cs typeface="Arial"/>
              </a:rPr>
              <a:t>August </a:t>
            </a:r>
            <a:r>
              <a:rPr dirty="0" sz="1150" spc="-10">
                <a:solidFill>
                  <a:srgbClr val="161618"/>
                </a:solidFill>
                <a:latin typeface="Arial"/>
                <a:cs typeface="Arial"/>
              </a:rPr>
              <a:t>2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through</a:t>
            </a:r>
            <a:endParaRPr sz="1150">
              <a:latin typeface="Arial"/>
              <a:cs typeface="Arial"/>
            </a:endParaRPr>
          </a:p>
          <a:p>
            <a:pPr algn="ctr" marR="6985">
              <a:lnSpc>
                <a:spcPct val="100000"/>
              </a:lnSpc>
              <a:spcBef>
                <a:spcPts val="250"/>
              </a:spcBef>
            </a:pPr>
            <a:r>
              <a:rPr dirty="0" sz="1150" spc="30">
                <a:solidFill>
                  <a:srgbClr val="161618"/>
                </a:solidFill>
                <a:latin typeface="Arial"/>
                <a:cs typeface="Arial"/>
              </a:rPr>
              <a:t>Sunday,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August</a:t>
            </a:r>
            <a:r>
              <a:rPr dirty="0" sz="1150" spc="9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161618"/>
                </a:solidFill>
                <a:latin typeface="Times New Roman"/>
                <a:cs typeface="Times New Roman"/>
              </a:rPr>
              <a:t>30.</a:t>
            </a:r>
            <a:endParaRPr sz="1150">
              <a:latin typeface="Times New Roman"/>
              <a:cs typeface="Times New Roman"/>
            </a:endParaRPr>
          </a:p>
          <a:p>
            <a:pPr algn="ctr" marL="17145" marR="5080">
              <a:lnSpc>
                <a:spcPts val="1660"/>
              </a:lnSpc>
              <a:spcBef>
                <a:spcPts val="75"/>
              </a:spcBef>
            </a:pPr>
            <a:r>
              <a:rPr dirty="0" sz="1150" spc="15">
                <a:solidFill>
                  <a:srgbClr val="161618"/>
                </a:solidFill>
                <a:latin typeface="Arial"/>
                <a:cs typeface="Arial"/>
              </a:rPr>
              <a:t>See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more </a:t>
            </a:r>
            <a:r>
              <a:rPr dirty="0" sz="1150" spc="55">
                <a:solidFill>
                  <a:srgbClr val="161618"/>
                </a:solidFill>
                <a:latin typeface="Arial"/>
                <a:cs typeface="Arial"/>
              </a:rPr>
              <a:t>details</a:t>
            </a:r>
            <a:r>
              <a:rPr dirty="0" sz="1150" spc="-45">
                <a:solidFill>
                  <a:srgbClr val="161618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61618"/>
                </a:solidFill>
                <a:latin typeface="Arial"/>
                <a:cs typeface="Arial"/>
              </a:rPr>
              <a:t>on  </a:t>
            </a:r>
            <a:r>
              <a:rPr dirty="0" sz="1150" spc="65">
                <a:solidFill>
                  <a:srgbClr val="161618"/>
                </a:solidFill>
                <a:latin typeface="Arial"/>
                <a:cs typeface="Arial"/>
              </a:rPr>
              <a:t>page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2524" y="280682"/>
            <a:ext cx="3467959" cy="50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5591" y="866456"/>
            <a:ext cx="332753" cy="39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3066" y="3465825"/>
            <a:ext cx="341911" cy="622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30983" y="881710"/>
            <a:ext cx="2658972" cy="266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39913" y="4002785"/>
            <a:ext cx="2735291" cy="329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43851" y="6638764"/>
            <a:ext cx="1489756" cy="890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55748" y="11986997"/>
            <a:ext cx="3999142" cy="533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325" y="8115398"/>
            <a:ext cx="0" cy="4405630"/>
          </a:xfrm>
          <a:custGeom>
            <a:avLst/>
            <a:gdLst/>
            <a:ahLst/>
            <a:cxnLst/>
            <a:rect l="l" t="t" r="r" b="b"/>
            <a:pathLst>
              <a:path w="0" h="4405630">
                <a:moveTo>
                  <a:pt x="0" y="4405502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3908" y="4088208"/>
            <a:ext cx="0" cy="3575685"/>
          </a:xfrm>
          <a:custGeom>
            <a:avLst/>
            <a:gdLst/>
            <a:ahLst/>
            <a:cxnLst/>
            <a:rect l="l" t="t" r="r" b="b"/>
            <a:pathLst>
              <a:path w="0" h="3575684">
                <a:moveTo>
                  <a:pt x="0" y="3575656"/>
                </a:moveTo>
                <a:lnTo>
                  <a:pt x="0" y="0"/>
                </a:lnTo>
              </a:path>
            </a:pathLst>
          </a:custGeom>
          <a:ln w="36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3908" y="1256971"/>
            <a:ext cx="0" cy="2209165"/>
          </a:xfrm>
          <a:custGeom>
            <a:avLst/>
            <a:gdLst/>
            <a:ahLst/>
            <a:cxnLst/>
            <a:rect l="l" t="t" r="r" b="b"/>
            <a:pathLst>
              <a:path w="0" h="2209165">
                <a:moveTo>
                  <a:pt x="0" y="2208852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1427" y="8762189"/>
            <a:ext cx="0" cy="3136900"/>
          </a:xfrm>
          <a:custGeom>
            <a:avLst/>
            <a:gdLst/>
            <a:ahLst/>
            <a:cxnLst/>
            <a:rect l="l" t="t" r="r" b="b"/>
            <a:pathLst>
              <a:path w="0" h="3136900">
                <a:moveTo>
                  <a:pt x="0" y="3136326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8916" y="8115398"/>
            <a:ext cx="0" cy="549275"/>
          </a:xfrm>
          <a:custGeom>
            <a:avLst/>
            <a:gdLst/>
            <a:ahLst/>
            <a:cxnLst/>
            <a:rect l="l" t="t" r="r" b="b"/>
            <a:pathLst>
              <a:path w="0" h="549275">
                <a:moveTo>
                  <a:pt x="0" y="549162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24052" y="1256971"/>
            <a:ext cx="0" cy="2294890"/>
          </a:xfrm>
          <a:custGeom>
            <a:avLst/>
            <a:gdLst/>
            <a:ahLst/>
            <a:cxnLst/>
            <a:rect l="l" t="t" r="r" b="b"/>
            <a:pathLst>
              <a:path w="0" h="2294890">
                <a:moveTo>
                  <a:pt x="0" y="2294278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94580" y="4137022"/>
            <a:ext cx="0" cy="3539490"/>
          </a:xfrm>
          <a:custGeom>
            <a:avLst/>
            <a:gdLst/>
            <a:ahLst/>
            <a:cxnLst/>
            <a:rect l="l" t="t" r="r" b="b"/>
            <a:pathLst>
              <a:path w="0" h="3539490">
                <a:moveTo>
                  <a:pt x="0" y="3539045"/>
                </a:moveTo>
                <a:lnTo>
                  <a:pt x="0" y="0"/>
                </a:lnTo>
              </a:path>
            </a:pathLst>
          </a:custGeom>
          <a:ln w="36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83111" y="8749986"/>
            <a:ext cx="0" cy="3161030"/>
          </a:xfrm>
          <a:custGeom>
            <a:avLst/>
            <a:gdLst/>
            <a:ahLst/>
            <a:cxnLst/>
            <a:rect l="l" t="t" r="r" b="b"/>
            <a:pathLst>
              <a:path w="0" h="3161029">
                <a:moveTo>
                  <a:pt x="0" y="3160734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8345" y="994593"/>
            <a:ext cx="4432935" cy="0"/>
          </a:xfrm>
          <a:custGeom>
            <a:avLst/>
            <a:gdLst/>
            <a:ahLst/>
            <a:cxnLst/>
            <a:rect l="l" t="t" r="r" b="b"/>
            <a:pathLst>
              <a:path w="4432935" h="0">
                <a:moveTo>
                  <a:pt x="0" y="0"/>
                </a:moveTo>
                <a:lnTo>
                  <a:pt x="4432640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53752" y="3542096"/>
            <a:ext cx="1795145" cy="0"/>
          </a:xfrm>
          <a:custGeom>
            <a:avLst/>
            <a:gdLst/>
            <a:ahLst/>
            <a:cxnLst/>
            <a:rect l="l" t="t" r="r" b="b"/>
            <a:pathLst>
              <a:path w="1795145" h="0">
                <a:moveTo>
                  <a:pt x="0" y="0"/>
                </a:moveTo>
                <a:lnTo>
                  <a:pt x="1795036" y="0"/>
                </a:lnTo>
              </a:path>
            </a:pathLst>
          </a:custGeom>
          <a:ln w="213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4978" y="3670234"/>
            <a:ext cx="4579620" cy="0"/>
          </a:xfrm>
          <a:custGeom>
            <a:avLst/>
            <a:gdLst/>
            <a:ahLst/>
            <a:cxnLst/>
            <a:rect l="l" t="t" r="r" b="b"/>
            <a:pathLst>
              <a:path w="4579620" h="0">
                <a:moveTo>
                  <a:pt x="0" y="0"/>
                </a:moveTo>
                <a:lnTo>
                  <a:pt x="4579173" y="0"/>
                </a:lnTo>
              </a:path>
            </a:pathLst>
          </a:custGeom>
          <a:ln w="36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4978" y="3871594"/>
            <a:ext cx="6520815" cy="0"/>
          </a:xfrm>
          <a:custGeom>
            <a:avLst/>
            <a:gdLst/>
            <a:ahLst/>
            <a:cxnLst/>
            <a:rect l="l" t="t" r="r" b="b"/>
            <a:pathLst>
              <a:path w="6520815" h="0">
                <a:moveTo>
                  <a:pt x="0" y="0"/>
                </a:moveTo>
                <a:lnTo>
                  <a:pt x="6520743" y="0"/>
                </a:lnTo>
              </a:path>
            </a:pathLst>
          </a:custGeom>
          <a:ln w="427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2967" y="7798104"/>
            <a:ext cx="6972934" cy="0"/>
          </a:xfrm>
          <a:custGeom>
            <a:avLst/>
            <a:gdLst/>
            <a:ahLst/>
            <a:cxnLst/>
            <a:rect l="l" t="t" r="r" b="b"/>
            <a:pathLst>
              <a:path w="6972934" h="0">
                <a:moveTo>
                  <a:pt x="0" y="0"/>
                </a:moveTo>
                <a:lnTo>
                  <a:pt x="6972555" y="0"/>
                </a:lnTo>
              </a:path>
            </a:pathLst>
          </a:custGeom>
          <a:ln w="36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17489" y="7987260"/>
            <a:ext cx="3211830" cy="0"/>
          </a:xfrm>
          <a:custGeom>
            <a:avLst/>
            <a:gdLst/>
            <a:ahLst/>
            <a:cxnLst/>
            <a:rect l="l" t="t" r="r" b="b"/>
            <a:pathLst>
              <a:path w="3211829" h="0">
                <a:moveTo>
                  <a:pt x="0" y="0"/>
                </a:moveTo>
                <a:lnTo>
                  <a:pt x="3211527" y="0"/>
                </a:lnTo>
              </a:path>
            </a:pathLst>
          </a:custGeom>
          <a:ln w="36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43538" y="8634052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 h="0">
                <a:moveTo>
                  <a:pt x="0" y="0"/>
                </a:moveTo>
                <a:lnTo>
                  <a:pt x="4029672" y="0"/>
                </a:lnTo>
              </a:path>
            </a:pathLst>
          </a:custGeom>
          <a:ln w="36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9700" y="12642936"/>
            <a:ext cx="3187700" cy="0"/>
          </a:xfrm>
          <a:custGeom>
            <a:avLst/>
            <a:gdLst/>
            <a:ahLst/>
            <a:cxnLst/>
            <a:rect l="l" t="t" r="r" b="b"/>
            <a:pathLst>
              <a:path w="3187700" h="0">
                <a:moveTo>
                  <a:pt x="0" y="0"/>
                </a:moveTo>
                <a:lnTo>
                  <a:pt x="3187104" y="0"/>
                </a:lnTo>
              </a:path>
            </a:pathLst>
          </a:custGeom>
          <a:ln w="335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9911" y="1048759"/>
            <a:ext cx="4953635" cy="252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8115" indent="-259079">
              <a:lnSpc>
                <a:spcPts val="1480"/>
              </a:lnSpc>
              <a:spcBef>
                <a:spcPts val="100"/>
              </a:spcBef>
              <a:buClr>
                <a:srgbClr val="FDC82F"/>
              </a:buClr>
              <a:buChar char="•"/>
              <a:tabLst>
                <a:tab pos="1428115" algn="l"/>
                <a:tab pos="1428750" algn="l"/>
              </a:tabLst>
            </a:pPr>
            <a:r>
              <a:rPr dirty="0" sz="1250" spc="-20">
                <a:solidFill>
                  <a:srgbClr val="050505"/>
                </a:solidFill>
                <a:latin typeface="Arial"/>
                <a:cs typeface="Arial"/>
              </a:rPr>
              <a:t>NEWt </a:t>
            </a:r>
            <a:r>
              <a:rPr dirty="0" sz="1250" spc="30">
                <a:solidFill>
                  <a:srgbClr val="050505"/>
                </a:solidFill>
                <a:latin typeface="Arial"/>
                <a:cs typeface="Arial"/>
              </a:rPr>
              <a:t>EASY </a:t>
            </a:r>
            <a:r>
              <a:rPr dirty="0" sz="1250" spc="-5">
                <a:solidFill>
                  <a:srgbClr val="050505"/>
                </a:solidFill>
                <a:latin typeface="Arial"/>
                <a:cs typeface="Arial"/>
              </a:rPr>
              <a:t>ONLINE GIVING</a:t>
            </a:r>
            <a:r>
              <a:rPr dirty="0" sz="1250" spc="-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DC82F"/>
                </a:solidFill>
                <a:latin typeface="Arial"/>
                <a:cs typeface="Arial"/>
              </a:rPr>
              <a:t>•</a:t>
            </a:r>
            <a:endParaRPr sz="1250">
              <a:latin typeface="Arial"/>
              <a:cs typeface="Arial"/>
            </a:endParaRPr>
          </a:p>
          <a:p>
            <a:pPr marL="30480" marR="5080" indent="-18415">
              <a:lnSpc>
                <a:spcPct val="94900"/>
              </a:lnSpc>
              <a:spcBef>
                <a:spcPts val="65"/>
              </a:spcBef>
            </a:pPr>
            <a:r>
              <a:rPr dirty="0" sz="1300" spc="20" i="1">
                <a:solidFill>
                  <a:srgbClr val="050505"/>
                </a:solidFill>
                <a:latin typeface="Arial"/>
                <a:cs typeface="Arial"/>
              </a:rPr>
              <a:t>We're </a:t>
            </a:r>
            <a:r>
              <a:rPr dirty="0" sz="1450" spc="20">
                <a:solidFill>
                  <a:srgbClr val="050505"/>
                </a:solidFill>
                <a:latin typeface="Times New Roman"/>
                <a:cs typeface="Times New Roman"/>
              </a:rPr>
              <a:t>excited to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introduce </a:t>
            </a:r>
            <a:r>
              <a:rPr dirty="0" sz="1450" spc="45">
                <a:solidFill>
                  <a:srgbClr val="050505"/>
                </a:solidFill>
                <a:latin typeface="Times New Roman"/>
                <a:cs typeface="Times New Roman"/>
              </a:rPr>
              <a:t>a </a:t>
            </a:r>
            <a:r>
              <a:rPr dirty="0" sz="1450" spc="100">
                <a:solidFill>
                  <a:srgbClr val="050505"/>
                </a:solidFill>
                <a:latin typeface="Times New Roman"/>
                <a:cs typeface="Times New Roman"/>
              </a:rPr>
              <a:t>simpler </a:t>
            </a:r>
            <a:r>
              <a:rPr dirty="0" sz="1300" spc="50" i="1">
                <a:solidFill>
                  <a:srgbClr val="050505"/>
                </a:solidFill>
                <a:latin typeface="Arial"/>
                <a:cs typeface="Arial"/>
              </a:rPr>
              <a:t>more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user-friendly </a:t>
            </a:r>
            <a:r>
              <a:rPr dirty="0" sz="1450" spc="-165">
                <a:solidFill>
                  <a:srgbClr val="050505"/>
                </a:solidFill>
                <a:latin typeface="Times New Roman"/>
                <a:cs typeface="Times New Roman"/>
              </a:rPr>
              <a:t>-..1ay  </a:t>
            </a:r>
            <a:r>
              <a:rPr dirty="0" sz="1450" spc="-175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300" spc="35" i="1">
                <a:solidFill>
                  <a:srgbClr val="050505"/>
                </a:solidFill>
                <a:latin typeface="Arial"/>
                <a:cs typeface="Arial"/>
              </a:rPr>
              <a:t>give </a:t>
            </a:r>
            <a:r>
              <a:rPr dirty="0" sz="1450" spc="10">
                <a:solidFill>
                  <a:srgbClr val="050505"/>
                </a:solidFill>
                <a:latin typeface="Times New Roman"/>
                <a:cs typeface="Times New Roman"/>
              </a:rPr>
              <a:t>online! </a:t>
            </a:r>
            <a:r>
              <a:rPr dirty="0" sz="1450" spc="100">
                <a:solidFill>
                  <a:srgbClr val="050505"/>
                </a:solidFill>
                <a:latin typeface="Times New Roman"/>
                <a:cs typeface="Times New Roman"/>
              </a:rPr>
              <a:t>Just scan </a:t>
            </a:r>
            <a:r>
              <a:rPr dirty="0" sz="1450" spc="55">
                <a:solidFill>
                  <a:srgbClr val="050505"/>
                </a:solidFill>
                <a:latin typeface="Times New Roman"/>
                <a:cs typeface="Times New Roman"/>
              </a:rPr>
              <a:t>the </a:t>
            </a:r>
            <a:r>
              <a:rPr dirty="0" sz="1450" spc="-114">
                <a:solidFill>
                  <a:srgbClr val="050505"/>
                </a:solidFill>
                <a:latin typeface="Times New Roman"/>
                <a:cs typeface="Times New Roman"/>
              </a:rPr>
              <a:t>QR </a:t>
            </a:r>
            <a:r>
              <a:rPr dirty="0" sz="1300" spc="20" i="1">
                <a:solidFill>
                  <a:srgbClr val="050505"/>
                </a:solidFill>
                <a:latin typeface="Arial"/>
                <a:cs typeface="Arial"/>
              </a:rPr>
              <a:t>code </a:t>
            </a:r>
            <a:r>
              <a:rPr dirty="0" sz="1450" spc="15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450" spc="100">
                <a:solidFill>
                  <a:srgbClr val="050505"/>
                </a:solidFill>
                <a:latin typeface="Times New Roman"/>
                <a:cs typeface="Times New Roman"/>
              </a:rPr>
              <a:t>access </a:t>
            </a:r>
            <a:r>
              <a:rPr dirty="0" sz="1450" spc="45">
                <a:solidFill>
                  <a:srgbClr val="050505"/>
                </a:solidFill>
                <a:latin typeface="Times New Roman"/>
                <a:cs typeface="Times New Roman"/>
              </a:rPr>
              <a:t>our </a:t>
            </a:r>
            <a:r>
              <a:rPr dirty="0" sz="1450" spc="60">
                <a:solidFill>
                  <a:srgbClr val="050505"/>
                </a:solidFill>
                <a:latin typeface="Times New Roman"/>
                <a:cs typeface="Times New Roman"/>
              </a:rPr>
              <a:t>updated  </a:t>
            </a:r>
            <a:r>
              <a:rPr dirty="0" sz="1450">
                <a:solidFill>
                  <a:srgbClr val="050505"/>
                </a:solidFill>
                <a:latin typeface="Times New Roman"/>
                <a:cs typeface="Times New Roman"/>
              </a:rPr>
              <a:t>giving </a:t>
            </a:r>
            <a:r>
              <a:rPr dirty="0" sz="1450" spc="-10">
                <a:solidFill>
                  <a:srgbClr val="050505"/>
                </a:solidFill>
                <a:latin typeface="Times New Roman"/>
                <a:cs typeface="Times New Roman"/>
              </a:rPr>
              <a:t>page-no-..1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designed </a:t>
            </a:r>
            <a:r>
              <a:rPr dirty="0" sz="1450" spc="-135">
                <a:solidFill>
                  <a:srgbClr val="050505"/>
                </a:solidFill>
                <a:latin typeface="Times New Roman"/>
                <a:cs typeface="Times New Roman"/>
              </a:rPr>
              <a:t>-..1ith </a:t>
            </a:r>
            <a:r>
              <a:rPr dirty="0" sz="1450" spc="-175">
                <a:solidFill>
                  <a:srgbClr val="050505"/>
                </a:solidFill>
                <a:latin typeface="Times New Roman"/>
                <a:cs typeface="Times New Roman"/>
              </a:rPr>
              <a:t>a </a:t>
            </a:r>
            <a:r>
              <a:rPr dirty="0" sz="1300" spc="110" i="1">
                <a:solidFill>
                  <a:srgbClr val="050505"/>
                </a:solidFill>
                <a:latin typeface="Arial"/>
                <a:cs typeface="Arial"/>
              </a:rPr>
              <a:t>clear </a:t>
            </a:r>
            <a:r>
              <a:rPr dirty="0" sz="1450" spc="70">
                <a:solidFill>
                  <a:srgbClr val="050505"/>
                </a:solidFill>
                <a:latin typeface="Times New Roman"/>
                <a:cs typeface="Times New Roman"/>
              </a:rPr>
              <a:t>easy-to-use </a:t>
            </a:r>
            <a:r>
              <a:rPr dirty="0" sz="1450" spc="95">
                <a:solidFill>
                  <a:srgbClr val="050505"/>
                </a:solidFill>
                <a:latin typeface="Times New Roman"/>
                <a:cs typeface="Times New Roman"/>
              </a:rPr>
              <a:t>format  </a:t>
            </a:r>
            <a:r>
              <a:rPr dirty="0" sz="1450" spc="80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450" spc="50">
                <a:solidFill>
                  <a:srgbClr val="050505"/>
                </a:solidFill>
                <a:latin typeface="Times New Roman"/>
                <a:cs typeface="Times New Roman"/>
              </a:rPr>
              <a:t>make </a:t>
            </a:r>
            <a:r>
              <a:rPr dirty="0" sz="1450" spc="25">
                <a:solidFill>
                  <a:srgbClr val="050505"/>
                </a:solidFill>
                <a:latin typeface="Times New Roman"/>
                <a:cs typeface="Times New Roman"/>
              </a:rPr>
              <a:t>your </a:t>
            </a:r>
            <a:r>
              <a:rPr dirty="0" sz="1300" spc="5" i="1">
                <a:solidFill>
                  <a:srgbClr val="050505"/>
                </a:solidFill>
                <a:latin typeface="Arial"/>
                <a:cs typeface="Arial"/>
              </a:rPr>
              <a:t>experience </a:t>
            </a:r>
            <a:r>
              <a:rPr dirty="0" sz="1450">
                <a:solidFill>
                  <a:srgbClr val="050505"/>
                </a:solidFill>
                <a:latin typeface="Times New Roman"/>
                <a:cs typeface="Times New Roman"/>
              </a:rPr>
              <a:t>9uick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and </a:t>
            </a:r>
            <a:r>
              <a:rPr dirty="0" sz="1450" spc="114">
                <a:solidFill>
                  <a:srgbClr val="050505"/>
                </a:solidFill>
                <a:latin typeface="Times New Roman"/>
                <a:cs typeface="Times New Roman"/>
              </a:rPr>
              <a:t>seamless. </a:t>
            </a:r>
            <a:r>
              <a:rPr dirty="0" sz="1450" spc="-15">
                <a:solidFill>
                  <a:srgbClr val="050505"/>
                </a:solidFill>
                <a:latin typeface="Times New Roman"/>
                <a:cs typeface="Times New Roman"/>
              </a:rPr>
              <a:t>Whether </a:t>
            </a:r>
            <a:r>
              <a:rPr dirty="0" sz="1450" spc="40">
                <a:solidFill>
                  <a:srgbClr val="050505"/>
                </a:solidFill>
                <a:latin typeface="Times New Roman"/>
                <a:cs typeface="Times New Roman"/>
              </a:rPr>
              <a:t>you're  </a:t>
            </a:r>
            <a:r>
              <a:rPr dirty="0" sz="1450" spc="25">
                <a:solidFill>
                  <a:srgbClr val="050505"/>
                </a:solidFill>
                <a:latin typeface="Times New Roman"/>
                <a:cs typeface="Times New Roman"/>
              </a:rPr>
              <a:t>making a </a:t>
            </a:r>
            <a:r>
              <a:rPr dirty="0" sz="1450" spc="50">
                <a:solidFill>
                  <a:srgbClr val="050505"/>
                </a:solidFill>
                <a:latin typeface="Times New Roman"/>
                <a:cs typeface="Times New Roman"/>
              </a:rPr>
              <a:t>one-time </a:t>
            </a:r>
            <a:r>
              <a:rPr dirty="0" sz="1450" spc="70">
                <a:solidFill>
                  <a:srgbClr val="050505"/>
                </a:solidFill>
                <a:latin typeface="Times New Roman"/>
                <a:cs typeface="Times New Roman"/>
              </a:rPr>
              <a:t>gift </a:t>
            </a:r>
            <a:r>
              <a:rPr dirty="0" sz="1450" spc="40">
                <a:solidFill>
                  <a:srgbClr val="050505"/>
                </a:solidFill>
                <a:latin typeface="Times New Roman"/>
                <a:cs typeface="Times New Roman"/>
              </a:rPr>
              <a:t>or </a:t>
            </a:r>
            <a:r>
              <a:rPr dirty="0" sz="1450" spc="75">
                <a:solidFill>
                  <a:srgbClr val="050505"/>
                </a:solidFill>
                <a:latin typeface="Times New Roman"/>
                <a:cs typeface="Times New Roman"/>
              </a:rPr>
              <a:t>setting </a:t>
            </a:r>
            <a:r>
              <a:rPr dirty="0" sz="1450" spc="20">
                <a:solidFill>
                  <a:srgbClr val="050505"/>
                </a:solidFill>
                <a:latin typeface="Times New Roman"/>
                <a:cs typeface="Times New Roman"/>
              </a:rPr>
              <a:t>up </a:t>
            </a:r>
            <a:r>
              <a:rPr dirty="0" sz="1450" spc="15">
                <a:solidFill>
                  <a:srgbClr val="050505"/>
                </a:solidFill>
                <a:latin typeface="Times New Roman"/>
                <a:cs typeface="Times New Roman"/>
              </a:rPr>
              <a:t>recurring </a:t>
            </a:r>
            <a:r>
              <a:rPr dirty="0" sz="1450" spc="55">
                <a:solidFill>
                  <a:srgbClr val="050505"/>
                </a:solidFill>
                <a:latin typeface="Times New Roman"/>
                <a:cs typeface="Times New Roman"/>
              </a:rPr>
              <a:t>giving </a:t>
            </a:r>
            <a:r>
              <a:rPr dirty="0" sz="1450" spc="110">
                <a:solidFill>
                  <a:srgbClr val="050505"/>
                </a:solidFill>
                <a:latin typeface="Times New Roman"/>
                <a:cs typeface="Times New Roman"/>
              </a:rPr>
              <a:t>it's  </a:t>
            </a:r>
            <a:r>
              <a:rPr dirty="0" sz="1300" spc="-20" i="1">
                <a:solidFill>
                  <a:srgbClr val="050505"/>
                </a:solidFill>
                <a:latin typeface="Arial"/>
                <a:cs typeface="Arial"/>
              </a:rPr>
              <a:t>never </a:t>
            </a:r>
            <a:r>
              <a:rPr dirty="0" sz="1450" spc="5">
                <a:solidFill>
                  <a:srgbClr val="050505"/>
                </a:solidFill>
                <a:latin typeface="Times New Roman"/>
                <a:cs typeface="Times New Roman"/>
              </a:rPr>
              <a:t>been </a:t>
            </a:r>
            <a:r>
              <a:rPr dirty="0" sz="1300" spc="30" i="1">
                <a:solidFill>
                  <a:srgbClr val="050505"/>
                </a:solidFill>
                <a:latin typeface="Arial"/>
                <a:cs typeface="Arial"/>
              </a:rPr>
              <a:t>easier </a:t>
            </a:r>
            <a:r>
              <a:rPr dirty="0" sz="1450" spc="30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450" spc="75">
                <a:solidFill>
                  <a:srgbClr val="050505"/>
                </a:solidFill>
                <a:latin typeface="Times New Roman"/>
                <a:cs typeface="Times New Roman"/>
              </a:rPr>
              <a:t>support </a:t>
            </a:r>
            <a:r>
              <a:rPr dirty="0" sz="1450" spc="55">
                <a:solidFill>
                  <a:srgbClr val="050505"/>
                </a:solidFill>
                <a:latin typeface="Times New Roman"/>
                <a:cs typeface="Times New Roman"/>
              </a:rPr>
              <a:t>the </a:t>
            </a:r>
            <a:r>
              <a:rPr dirty="0" sz="1300" spc="90" i="1">
                <a:solidFill>
                  <a:srgbClr val="050505"/>
                </a:solidFill>
                <a:latin typeface="Arial"/>
                <a:cs typeface="Arial"/>
              </a:rPr>
              <a:t>life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and </a:t>
            </a:r>
            <a:r>
              <a:rPr dirty="0" sz="1450" spc="45">
                <a:solidFill>
                  <a:srgbClr val="050505"/>
                </a:solidFill>
                <a:latin typeface="Times New Roman"/>
                <a:cs typeface="Times New Roman"/>
              </a:rPr>
              <a:t>ministry </a:t>
            </a:r>
            <a:r>
              <a:rPr dirty="0" sz="1300" spc="40" i="1">
                <a:solidFill>
                  <a:srgbClr val="050505"/>
                </a:solidFill>
                <a:latin typeface="Arial"/>
                <a:cs typeface="Arial"/>
              </a:rPr>
              <a:t>of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our  </a:t>
            </a:r>
            <a:r>
              <a:rPr dirty="0" sz="1450" spc="30">
                <a:solidFill>
                  <a:srgbClr val="050505"/>
                </a:solidFill>
                <a:latin typeface="Times New Roman"/>
                <a:cs typeface="Times New Roman"/>
              </a:rPr>
              <a:t>church. </a:t>
            </a:r>
            <a:r>
              <a:rPr dirty="0" sz="1450">
                <a:solidFill>
                  <a:srgbClr val="050505"/>
                </a:solidFill>
                <a:latin typeface="Times New Roman"/>
                <a:cs typeface="Times New Roman"/>
              </a:rPr>
              <a:t>Thank you </a:t>
            </a:r>
            <a:r>
              <a:rPr dirty="0" sz="1450" spc="-5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450" spc="20">
                <a:solidFill>
                  <a:srgbClr val="050505"/>
                </a:solidFill>
                <a:latin typeface="Times New Roman"/>
                <a:cs typeface="Times New Roman"/>
              </a:rPr>
              <a:t>Rachel </a:t>
            </a:r>
            <a:r>
              <a:rPr dirty="0" sz="1450" spc="50">
                <a:solidFill>
                  <a:srgbClr val="050505"/>
                </a:solidFill>
                <a:latin typeface="Times New Roman"/>
                <a:cs typeface="Times New Roman"/>
              </a:rPr>
              <a:t>for </a:t>
            </a:r>
            <a:r>
              <a:rPr dirty="0" sz="1450" spc="45">
                <a:solidFill>
                  <a:srgbClr val="050505"/>
                </a:solidFill>
                <a:latin typeface="Times New Roman"/>
                <a:cs typeface="Times New Roman"/>
              </a:rPr>
              <a:t>creating </a:t>
            </a:r>
            <a:r>
              <a:rPr dirty="0" sz="1450" spc="75">
                <a:solidFill>
                  <a:srgbClr val="050505"/>
                </a:solidFill>
                <a:latin typeface="Times New Roman"/>
                <a:cs typeface="Times New Roman"/>
              </a:rPr>
              <a:t>this </a:t>
            </a:r>
            <a:r>
              <a:rPr dirty="0" sz="1450" spc="50">
                <a:solidFill>
                  <a:srgbClr val="050505"/>
                </a:solidFill>
                <a:latin typeface="Times New Roman"/>
                <a:cs typeface="Times New Roman"/>
              </a:rPr>
              <a:t>positive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and  </a:t>
            </a:r>
            <a:r>
              <a:rPr dirty="0" sz="1300" spc="60" i="1">
                <a:solidFill>
                  <a:srgbClr val="050505"/>
                </a:solidFill>
                <a:latin typeface="Arial"/>
                <a:cs typeface="Arial"/>
              </a:rPr>
              <a:t>helpful </a:t>
            </a:r>
            <a:r>
              <a:rPr dirty="0" sz="1450" spc="75">
                <a:solidFill>
                  <a:srgbClr val="050505"/>
                </a:solidFill>
                <a:latin typeface="Times New Roman"/>
                <a:cs typeface="Times New Roman"/>
              </a:rPr>
              <a:t>update </a:t>
            </a:r>
            <a:r>
              <a:rPr dirty="0" sz="1450" spc="65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450" spc="45">
                <a:solidFill>
                  <a:srgbClr val="050505"/>
                </a:solidFill>
                <a:latin typeface="Times New Roman"/>
                <a:cs typeface="Times New Roman"/>
              </a:rPr>
              <a:t>our</a:t>
            </a:r>
            <a:r>
              <a:rPr dirty="0" sz="1450" spc="-10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450" spc="-60">
                <a:solidFill>
                  <a:srgbClr val="050505"/>
                </a:solidFill>
                <a:latin typeface="Times New Roman"/>
                <a:cs typeface="Times New Roman"/>
              </a:rPr>
              <a:t>-..1ebsite!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 marL="86995">
              <a:lnSpc>
                <a:spcPts val="1685"/>
              </a:lnSpc>
            </a:pPr>
            <a:r>
              <a:rPr dirty="0" sz="1450" spc="-65">
                <a:solidFill>
                  <a:srgbClr val="050505"/>
                </a:solidFill>
                <a:latin typeface="Times New Roman"/>
                <a:cs typeface="Times New Roman"/>
              </a:rPr>
              <a:t>Your </a:t>
            </a:r>
            <a:r>
              <a:rPr dirty="0" sz="1450" spc="40">
                <a:solidFill>
                  <a:srgbClr val="050505"/>
                </a:solidFill>
                <a:latin typeface="Times New Roman"/>
                <a:cs typeface="Times New Roman"/>
              </a:rPr>
              <a:t>generosity </a:t>
            </a:r>
            <a:r>
              <a:rPr dirty="0" sz="1450" spc="75">
                <a:solidFill>
                  <a:srgbClr val="050505"/>
                </a:solidFill>
                <a:latin typeface="Times New Roman"/>
                <a:cs typeface="Times New Roman"/>
              </a:rPr>
              <a:t>makes </a:t>
            </a:r>
            <a:r>
              <a:rPr dirty="0" sz="1450" spc="70">
                <a:solidFill>
                  <a:srgbClr val="050505"/>
                </a:solidFill>
                <a:latin typeface="Times New Roman"/>
                <a:cs typeface="Times New Roman"/>
              </a:rPr>
              <a:t>a</a:t>
            </a:r>
            <a:r>
              <a:rPr dirty="0" sz="1450" spc="-11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300" spc="105" i="1">
                <a:solidFill>
                  <a:srgbClr val="050505"/>
                </a:solidFill>
                <a:latin typeface="Arial"/>
                <a:cs typeface="Arial"/>
              </a:rPr>
              <a:t>difference­</a:t>
            </a:r>
            <a:endParaRPr sz="1300">
              <a:latin typeface="Arial"/>
              <a:cs typeface="Arial"/>
            </a:endParaRPr>
          </a:p>
          <a:p>
            <a:pPr algn="ctr" marL="95885">
              <a:lnSpc>
                <a:spcPts val="1685"/>
              </a:lnSpc>
            </a:pPr>
            <a:r>
              <a:rPr dirty="0" sz="1450" spc="45">
                <a:solidFill>
                  <a:srgbClr val="050505"/>
                </a:solidFill>
                <a:latin typeface="Times New Roman"/>
                <a:cs typeface="Times New Roman"/>
              </a:rPr>
              <a:t>thank </a:t>
            </a:r>
            <a:r>
              <a:rPr dirty="0" sz="1450">
                <a:solidFill>
                  <a:srgbClr val="050505"/>
                </a:solidFill>
                <a:latin typeface="Times New Roman"/>
                <a:cs typeface="Times New Roman"/>
              </a:rPr>
              <a:t>you </a:t>
            </a:r>
            <a:r>
              <a:rPr dirty="0" sz="1450" spc="50">
                <a:solidFill>
                  <a:srgbClr val="050505"/>
                </a:solidFill>
                <a:latin typeface="Times New Roman"/>
                <a:cs typeface="Times New Roman"/>
              </a:rPr>
              <a:t>for </a:t>
            </a:r>
            <a:r>
              <a:rPr dirty="0" sz="1450" spc="55">
                <a:solidFill>
                  <a:srgbClr val="050505"/>
                </a:solidFill>
                <a:latin typeface="Times New Roman"/>
                <a:cs typeface="Times New Roman"/>
              </a:rPr>
              <a:t>supporting </a:t>
            </a:r>
            <a:r>
              <a:rPr dirty="0" sz="1450" spc="35">
                <a:solidFill>
                  <a:srgbClr val="050505"/>
                </a:solidFill>
                <a:latin typeface="Times New Roman"/>
                <a:cs typeface="Times New Roman"/>
              </a:rPr>
              <a:t>our</a:t>
            </a:r>
            <a:r>
              <a:rPr dirty="0" sz="1450" spc="6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450" spc="40">
                <a:solidFill>
                  <a:srgbClr val="050505"/>
                </a:solidFill>
                <a:latin typeface="Times New Roman"/>
                <a:cs typeface="Times New Roman"/>
              </a:rPr>
              <a:t>community.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7581" y="4311754"/>
            <a:ext cx="7108825" cy="2970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 marL="12065" marR="5080" indent="-9525">
              <a:lnSpc>
                <a:spcPct val="116399"/>
              </a:lnSpc>
              <a:spcBef>
                <a:spcPts val="140"/>
              </a:spcBef>
            </a:pP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Building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and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Grounds </a:t>
            </a:r>
            <a:r>
              <a:rPr dirty="0" sz="1150" spc="45" b="1">
                <a:solidFill>
                  <a:srgbClr val="3D5767"/>
                </a:solidFill>
                <a:latin typeface="Arial"/>
                <a:cs typeface="Arial"/>
              </a:rPr>
              <a:t>Committee </a:t>
            </a:r>
            <a:r>
              <a:rPr dirty="0" sz="1200" spc="30">
                <a:solidFill>
                  <a:srgbClr val="3D5767"/>
                </a:solidFill>
                <a:latin typeface="Arial"/>
                <a:cs typeface="Arial"/>
              </a:rPr>
              <a:t>is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pleased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to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announce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b="1">
                <a:solidFill>
                  <a:srgbClr val="3D5767"/>
                </a:solidFill>
                <a:latin typeface="Arial"/>
                <a:cs typeface="Arial"/>
              </a:rPr>
              <a:t>expansion of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our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dedication 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patio,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inspired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by </a:t>
            </a:r>
            <a:r>
              <a:rPr dirty="0" sz="1150" spc="70" b="1">
                <a:solidFill>
                  <a:srgbClr val="3D5767"/>
                </a:solidFill>
                <a:latin typeface="Arial"/>
                <a:cs typeface="Arial"/>
              </a:rPr>
              <a:t>Martha </a:t>
            </a:r>
            <a:r>
              <a:rPr dirty="0" sz="1150" spc="5">
                <a:solidFill>
                  <a:srgbClr val="3D5767"/>
                </a:solidFill>
                <a:latin typeface="Arial"/>
                <a:cs typeface="Arial"/>
              </a:rPr>
              <a:t>Rice's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thoughtful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idea.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Located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adjacent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to </a:t>
            </a:r>
            <a:r>
              <a:rPr dirty="0" sz="1150" spc="4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50" b="1">
                <a:solidFill>
                  <a:srgbClr val="3D5767"/>
                </a:solidFill>
                <a:latin typeface="Arial"/>
                <a:cs typeface="Arial"/>
              </a:rPr>
              <a:t>two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main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exterior</a:t>
            </a:r>
            <a:r>
              <a:rPr dirty="0" sz="1150" spc="-190" b="1">
                <a:solidFill>
                  <a:srgbClr val="3D5767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doors  of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church </a:t>
            </a:r>
            <a:r>
              <a:rPr dirty="0" sz="1150" spc="5" b="1">
                <a:solidFill>
                  <a:srgbClr val="3D5767"/>
                </a:solidFill>
                <a:latin typeface="Arial"/>
                <a:cs typeface="Arial"/>
              </a:rPr>
              <a:t>sanctuary,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this </a:t>
            </a:r>
            <a:r>
              <a:rPr dirty="0" sz="1150" spc="60" b="1">
                <a:solidFill>
                  <a:srgbClr val="3D5767"/>
                </a:solidFill>
                <a:latin typeface="Arial"/>
                <a:cs typeface="Arial"/>
              </a:rPr>
              <a:t>program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offers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opportunity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for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individuals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to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personalize </a:t>
            </a:r>
            <a:r>
              <a:rPr dirty="0" sz="1150" spc="65" b="1">
                <a:solidFill>
                  <a:srgbClr val="3D5767"/>
                </a:solidFill>
                <a:latin typeface="Arial"/>
                <a:cs typeface="Arial"/>
              </a:rPr>
              <a:t>a 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brick with </a:t>
            </a:r>
            <a:r>
              <a:rPr dirty="0" sz="1150" spc="65" b="1">
                <a:solidFill>
                  <a:srgbClr val="3D5767"/>
                </a:solidFill>
                <a:latin typeface="Arial"/>
                <a:cs typeface="Arial"/>
              </a:rPr>
              <a:t>a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message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in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honor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or memory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of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someone, </a:t>
            </a:r>
            <a:r>
              <a:rPr dirty="0" sz="1150" spc="65" b="1">
                <a:solidFill>
                  <a:srgbClr val="3D5767"/>
                </a:solidFill>
                <a:latin typeface="Arial"/>
                <a:cs typeface="Arial"/>
              </a:rPr>
              <a:t>a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family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name,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pet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name,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or </a:t>
            </a:r>
            <a:r>
              <a:rPr dirty="0" sz="1150" spc="65" b="1">
                <a:solidFill>
                  <a:srgbClr val="3D5767"/>
                </a:solidFill>
                <a:latin typeface="Arial"/>
                <a:cs typeface="Arial"/>
              </a:rPr>
              <a:t>a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biblical 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quote. </a:t>
            </a:r>
            <a:r>
              <a:rPr dirty="0" sz="1150" b="1">
                <a:solidFill>
                  <a:srgbClr val="3D5767"/>
                </a:solidFill>
                <a:latin typeface="Arial"/>
                <a:cs typeface="Arial"/>
              </a:rPr>
              <a:t>Each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brick </a:t>
            </a:r>
            <a:r>
              <a:rPr dirty="0" sz="1200" spc="30">
                <a:solidFill>
                  <a:srgbClr val="3D5767"/>
                </a:solidFill>
                <a:latin typeface="Arial"/>
                <a:cs typeface="Arial"/>
              </a:rPr>
              <a:t>is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available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for </a:t>
            </a:r>
            <a:r>
              <a:rPr dirty="0" sz="1300" spc="55">
                <a:solidFill>
                  <a:srgbClr val="3D5767"/>
                </a:solidFill>
                <a:latin typeface="Times New Roman"/>
                <a:cs typeface="Times New Roman"/>
              </a:rPr>
              <a:t>$50,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with all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net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proceeds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supporting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purchase of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new  </a:t>
            </a:r>
            <a:r>
              <a:rPr dirty="0" sz="1150" spc="50" b="1">
                <a:solidFill>
                  <a:srgbClr val="3D5767"/>
                </a:solidFill>
                <a:latin typeface="Arial"/>
                <a:cs typeface="Arial"/>
              </a:rPr>
              <a:t>padded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folding chairs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for </a:t>
            </a:r>
            <a:r>
              <a:rPr dirty="0" sz="1150" spc="4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fellowship</a:t>
            </a:r>
            <a:r>
              <a:rPr dirty="0" sz="1150" spc="-40" b="1">
                <a:solidFill>
                  <a:srgbClr val="3D5767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hall.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algn="ctr" marL="24765" marR="28575" indent="14604">
              <a:lnSpc>
                <a:spcPct val="119200"/>
              </a:lnSpc>
            </a:pP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An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informational </a:t>
            </a:r>
            <a:r>
              <a:rPr dirty="0" sz="1150" spc="50" b="1">
                <a:solidFill>
                  <a:srgbClr val="3D5767"/>
                </a:solidFill>
                <a:latin typeface="Arial"/>
                <a:cs typeface="Arial"/>
              </a:rPr>
              <a:t>table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will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be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set </a:t>
            </a:r>
            <a:r>
              <a:rPr dirty="0" sz="1150" spc="60" b="1">
                <a:solidFill>
                  <a:srgbClr val="3D5767"/>
                </a:solidFill>
                <a:latin typeface="Arial"/>
                <a:cs typeface="Arial"/>
              </a:rPr>
              <a:t>up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in </a:t>
            </a:r>
            <a:r>
              <a:rPr dirty="0" sz="1150" spc="50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fellowship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hall,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where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forms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for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brick</a:t>
            </a:r>
            <a:r>
              <a:rPr dirty="0" sz="1150" spc="-210" b="1">
                <a:solidFill>
                  <a:srgbClr val="3D5767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purchases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can 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be completed. </a:t>
            </a:r>
            <a:r>
              <a:rPr dirty="0" sz="1150" spc="45" b="1">
                <a:solidFill>
                  <a:srgbClr val="3D5767"/>
                </a:solidFill>
                <a:latin typeface="Arial"/>
                <a:cs typeface="Arial"/>
              </a:rPr>
              <a:t>Once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all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forms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are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submitted,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we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will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proceed with </a:t>
            </a:r>
            <a:r>
              <a:rPr dirty="0" sz="1150" spc="50" b="1">
                <a:solidFill>
                  <a:srgbClr val="3D5767"/>
                </a:solidFill>
                <a:latin typeface="Arial"/>
                <a:cs typeface="Arial"/>
              </a:rPr>
              <a:t>ordering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bricks, verify</a:t>
            </a:r>
            <a:r>
              <a:rPr dirty="0" sz="1150" spc="-175" b="1">
                <a:solidFill>
                  <a:srgbClr val="3D5767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the  accuracy of </a:t>
            </a:r>
            <a:r>
              <a:rPr dirty="0" sz="1150" spc="15" b="1">
                <a:solidFill>
                  <a:srgbClr val="3D5767"/>
                </a:solidFill>
                <a:latin typeface="Arial"/>
                <a:cs typeface="Arial"/>
              </a:rPr>
              <a:t>inscriptions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upon </a:t>
            </a:r>
            <a:r>
              <a:rPr dirty="0" sz="1150" spc="30" b="1">
                <a:solidFill>
                  <a:srgbClr val="3D5767"/>
                </a:solidFill>
                <a:latin typeface="Arial"/>
                <a:cs typeface="Arial"/>
              </a:rPr>
              <a:t>arrival,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and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coordinate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installation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with </a:t>
            </a:r>
            <a:r>
              <a:rPr dirty="0" sz="1150" spc="45" b="1">
                <a:solidFill>
                  <a:srgbClr val="3D5767"/>
                </a:solidFill>
                <a:latin typeface="Arial"/>
                <a:cs typeface="Arial"/>
              </a:rPr>
              <a:t>the </a:t>
            </a:r>
            <a:r>
              <a:rPr dirty="0" sz="1150" spc="-10" b="1">
                <a:solidFill>
                  <a:srgbClr val="3D5767"/>
                </a:solidFill>
                <a:latin typeface="Arial"/>
                <a:cs typeface="Arial"/>
              </a:rPr>
              <a:t>Tuesday</a:t>
            </a:r>
            <a:r>
              <a:rPr dirty="0" sz="1150" spc="-155" b="1">
                <a:solidFill>
                  <a:srgbClr val="3D5767"/>
                </a:solidFill>
                <a:latin typeface="Arial"/>
                <a:cs typeface="Arial"/>
              </a:rPr>
              <a:t> </a:t>
            </a:r>
            <a:r>
              <a:rPr dirty="0" sz="1150" spc="-20" b="1">
                <a:solidFill>
                  <a:srgbClr val="3D5767"/>
                </a:solidFill>
                <a:latin typeface="Arial"/>
                <a:cs typeface="Arial"/>
              </a:rPr>
              <a:t>Guys.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2386965" marR="2325370" indent="-100965">
              <a:lnSpc>
                <a:spcPct val="119200"/>
              </a:lnSpc>
            </a:pP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For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further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details, </a:t>
            </a:r>
            <a:r>
              <a:rPr dirty="0" sz="1150" spc="25" b="1">
                <a:solidFill>
                  <a:srgbClr val="3D5767"/>
                </a:solidFill>
                <a:latin typeface="Arial"/>
                <a:cs typeface="Arial"/>
              </a:rPr>
              <a:t>please contact  </a:t>
            </a:r>
            <a:r>
              <a:rPr dirty="0" sz="1150" spc="55" b="1">
                <a:solidFill>
                  <a:srgbClr val="3D5767"/>
                </a:solidFill>
                <a:latin typeface="Arial"/>
                <a:cs typeface="Arial"/>
              </a:rPr>
              <a:t>Don </a:t>
            </a:r>
            <a:r>
              <a:rPr dirty="0" sz="1150" spc="10" b="1">
                <a:solidFill>
                  <a:srgbClr val="3D5767"/>
                </a:solidFill>
                <a:latin typeface="Arial"/>
                <a:cs typeface="Arial"/>
              </a:rPr>
              <a:t>Phillips at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401-258-0214 </a:t>
            </a:r>
            <a:r>
              <a:rPr dirty="0" sz="1150" spc="50" b="1">
                <a:solidFill>
                  <a:srgbClr val="3D5767"/>
                </a:solidFill>
                <a:latin typeface="Arial"/>
                <a:cs typeface="Arial"/>
              </a:rPr>
              <a:t>or  </a:t>
            </a:r>
            <a:r>
              <a:rPr dirty="0" sz="1150" spc="-10" b="1">
                <a:solidFill>
                  <a:srgbClr val="3D5767"/>
                </a:solidFill>
                <a:latin typeface="Arial"/>
                <a:cs typeface="Arial"/>
              </a:rPr>
              <a:t>Robyn </a:t>
            </a:r>
            <a:r>
              <a:rPr dirty="0" sz="1150" spc="40" b="1">
                <a:solidFill>
                  <a:srgbClr val="3D5767"/>
                </a:solidFill>
                <a:latin typeface="Arial"/>
                <a:cs typeface="Arial"/>
              </a:rPr>
              <a:t>Generali </a:t>
            </a:r>
            <a:r>
              <a:rPr dirty="0" sz="1150" spc="35" b="1">
                <a:solidFill>
                  <a:srgbClr val="3D5767"/>
                </a:solidFill>
                <a:latin typeface="Arial"/>
                <a:cs typeface="Arial"/>
              </a:rPr>
              <a:t>at</a:t>
            </a:r>
            <a:r>
              <a:rPr dirty="0" sz="1150" spc="75" b="1">
                <a:solidFill>
                  <a:srgbClr val="3D5767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3D5767"/>
                </a:solidFill>
                <a:latin typeface="Arial"/>
                <a:cs typeface="Arial"/>
              </a:rPr>
              <a:t>203-592-9226.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2641" y="8053633"/>
            <a:ext cx="2254885" cy="8832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Church </a:t>
            </a:r>
            <a:r>
              <a:rPr dirty="0" sz="950" spc="65">
                <a:solidFill>
                  <a:srgbClr val="181818"/>
                </a:solidFill>
                <a:latin typeface="Arial"/>
                <a:cs typeface="Arial"/>
              </a:rPr>
              <a:t>Office: </a:t>
            </a:r>
            <a:r>
              <a:rPr dirty="0" sz="950" spc="10">
                <a:solidFill>
                  <a:srgbClr val="181818"/>
                </a:solidFill>
                <a:latin typeface="Arial"/>
                <a:cs typeface="Arial"/>
              </a:rPr>
              <a:t>(401)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322-0655</a:t>
            </a:r>
            <a:endParaRPr sz="9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04"/>
              </a:spcBef>
            </a:pPr>
            <a:r>
              <a:rPr dirty="0" sz="950" spc="100">
                <a:solidFill>
                  <a:srgbClr val="050505"/>
                </a:solidFill>
                <a:latin typeface="Arial"/>
                <a:cs typeface="Arial"/>
              </a:rPr>
              <a:t>Fax#: </a:t>
            </a:r>
            <a:r>
              <a:rPr dirty="0" sz="950" spc="15">
                <a:solidFill>
                  <a:srgbClr val="181818"/>
                </a:solidFill>
                <a:latin typeface="Arial"/>
                <a:cs typeface="Arial"/>
              </a:rPr>
              <a:t>(401)</a:t>
            </a:r>
            <a:r>
              <a:rPr dirty="0" sz="950" spc="-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">
                <a:solidFill>
                  <a:srgbClr val="181818"/>
                </a:solidFill>
                <a:latin typeface="Arial"/>
                <a:cs typeface="Arial"/>
              </a:rPr>
              <a:t>322-1740</a:t>
            </a:r>
            <a:endParaRPr sz="9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04"/>
              </a:spcBef>
            </a:pP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E-mail:</a:t>
            </a:r>
            <a:r>
              <a:rPr dirty="0" sz="950" spc="3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9"/>
              </a:rPr>
              <a:t>dunnschurch@gmail.com</a:t>
            </a:r>
            <a:endParaRPr sz="950">
              <a:latin typeface="Arial"/>
              <a:cs typeface="Arial"/>
            </a:endParaRPr>
          </a:p>
          <a:p>
            <a:pPr marL="14604" marR="5080" indent="1905">
              <a:lnSpc>
                <a:spcPct val="118000"/>
              </a:lnSpc>
              <a:spcBef>
                <a:spcPts val="25"/>
              </a:spcBef>
            </a:pP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Web: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  <a:hlinkClick r:id="rId10"/>
              </a:rPr>
              <a:t>www.dunnscornerschurch.org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050505"/>
                </a:solidFill>
                <a:latin typeface="Arial"/>
                <a:cs typeface="Arial"/>
              </a:rPr>
              <a:t>Facebook:dunnscornerschurch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686" y="9084838"/>
            <a:ext cx="2917825" cy="3448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15" marR="992505" indent="-6350">
              <a:lnSpc>
                <a:spcPct val="117300"/>
              </a:lnSpc>
              <a:spcBef>
                <a:spcPts val="105"/>
              </a:spcBef>
            </a:pPr>
            <a:r>
              <a:rPr dirty="0" sz="950" spc="85" i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950" spc="60">
                <a:solidFill>
                  <a:srgbClr val="050505"/>
                </a:solidFill>
                <a:latin typeface="Arial"/>
                <a:cs typeface="Arial"/>
              </a:rPr>
              <a:t>Reverend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Gin </a:t>
            </a: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Courtney: 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11"/>
              </a:rPr>
              <a:t>gincourtney@gmail.com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Nancy </a:t>
            </a:r>
            <a:r>
              <a:rPr dirty="0" sz="950" spc="65">
                <a:solidFill>
                  <a:srgbClr val="050505"/>
                </a:solidFill>
                <a:latin typeface="Arial"/>
                <a:cs typeface="Arial"/>
              </a:rPr>
              <a:t>Fortin</a:t>
            </a:r>
            <a:r>
              <a:rPr dirty="0" sz="950" spc="65">
                <a:solidFill>
                  <a:srgbClr val="2F2F2D"/>
                </a:solidFill>
                <a:latin typeface="Arial"/>
                <a:cs typeface="Arial"/>
              </a:rPr>
              <a:t>,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Office</a:t>
            </a:r>
            <a:r>
              <a:rPr dirty="0" sz="950" spc="-1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95">
                <a:solidFill>
                  <a:srgbClr val="181818"/>
                </a:solidFill>
                <a:latin typeface="Arial"/>
                <a:cs typeface="Arial"/>
              </a:rPr>
              <a:t>Manager: 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9"/>
              </a:rPr>
              <a:t>dunnschurch@gmail.com</a:t>
            </a:r>
            <a:endParaRPr sz="950">
              <a:latin typeface="Arial"/>
              <a:cs typeface="Arial"/>
            </a:endParaRPr>
          </a:p>
          <a:p>
            <a:pPr marL="22225" marR="207010" indent="-4445">
              <a:lnSpc>
                <a:spcPts val="1370"/>
              </a:lnSpc>
              <a:spcBef>
                <a:spcPts val="60"/>
              </a:spcBef>
            </a:pPr>
            <a:r>
              <a:rPr dirty="0" sz="950" spc="90">
                <a:solidFill>
                  <a:srgbClr val="181818"/>
                </a:solidFill>
                <a:latin typeface="Arial"/>
                <a:cs typeface="Arial"/>
              </a:rPr>
              <a:t>Andrew </a:t>
            </a:r>
            <a:r>
              <a:rPr dirty="0" sz="950" spc="65">
                <a:solidFill>
                  <a:srgbClr val="181818"/>
                </a:solidFill>
                <a:latin typeface="Arial"/>
                <a:cs typeface="Arial"/>
              </a:rPr>
              <a:t>McCau/ey-Wa//ace,Music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Director:  </a:t>
            </a:r>
            <a:r>
              <a:rPr dirty="0" sz="950" spc="25">
                <a:solidFill>
                  <a:srgbClr val="050505"/>
                </a:solidFill>
                <a:latin typeface="Arial"/>
                <a:cs typeface="Arial"/>
              </a:rPr>
              <a:t>music.d</a:t>
            </a:r>
            <a:r>
              <a:rPr dirty="0" sz="950" spc="-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cccp</a:t>
            </a:r>
            <a:r>
              <a:rPr dirty="0" sz="950" spc="-1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-70">
                <a:solidFill>
                  <a:srgbClr val="2F2F2D"/>
                </a:solidFill>
                <a:latin typeface="Arial"/>
                <a:cs typeface="Arial"/>
              </a:rPr>
              <a:t>@g</a:t>
            </a:r>
            <a:r>
              <a:rPr dirty="0" sz="950" spc="-5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</a:t>
            </a:r>
            <a:r>
              <a:rPr dirty="0" sz="950" spc="-7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</a:t>
            </a:r>
            <a:r>
              <a:rPr dirty="0" sz="950" spc="-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l.com</a:t>
            </a:r>
            <a:endParaRPr sz="9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45"/>
              </a:spcBef>
            </a:pP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Chery/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Banker,</a:t>
            </a: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Organist:</a:t>
            </a:r>
            <a:endParaRPr sz="950">
              <a:latin typeface="Arial"/>
              <a:cs typeface="Arial"/>
            </a:endParaRPr>
          </a:p>
          <a:p>
            <a:pPr marL="18415" marR="1069340" indent="3810">
              <a:lnSpc>
                <a:spcPts val="1370"/>
              </a:lnSpc>
              <a:spcBef>
                <a:spcPts val="35"/>
              </a:spcBef>
            </a:pP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bankerbuzz</a:t>
            </a:r>
            <a:r>
              <a:rPr dirty="0" sz="950" spc="45">
                <a:solidFill>
                  <a:srgbClr val="2F2F2D"/>
                </a:solidFill>
                <a:latin typeface="Arial"/>
                <a:cs typeface="Arial"/>
              </a:rPr>
              <a:t>@g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l.com  </a:t>
            </a: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Kathy </a:t>
            </a:r>
            <a:r>
              <a:rPr dirty="0" sz="950" spc="35" i="1">
                <a:solidFill>
                  <a:srgbClr val="181818"/>
                </a:solidFill>
                <a:latin typeface="Arial"/>
                <a:cs typeface="Arial"/>
              </a:rPr>
              <a:t>Koziol,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Music</a:t>
            </a:r>
            <a:r>
              <a:rPr dirty="0" sz="950" spc="-2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0" i="1">
                <a:solidFill>
                  <a:srgbClr val="181818"/>
                </a:solidFill>
                <a:latin typeface="Arial"/>
                <a:cs typeface="Arial"/>
              </a:rPr>
              <a:t>Assistant:</a:t>
            </a:r>
            <a:endParaRPr sz="9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20"/>
              </a:spcBef>
            </a:pPr>
            <a:r>
              <a:rPr dirty="0" sz="950" spc="60">
                <a:solidFill>
                  <a:srgbClr val="181818"/>
                </a:solidFill>
                <a:latin typeface="Arial"/>
                <a:cs typeface="Arial"/>
                <a:hlinkClick r:id="rId12"/>
              </a:rPr>
              <a:t>kathykoziol@gmail.co</a:t>
            </a:r>
            <a:endParaRPr sz="950">
              <a:latin typeface="Arial"/>
              <a:cs typeface="Arial"/>
            </a:endParaRPr>
          </a:p>
          <a:p>
            <a:pPr marL="22225" marR="5080" indent="-4445">
              <a:lnSpc>
                <a:spcPct val="118000"/>
              </a:lnSpc>
            </a:pPr>
            <a:r>
              <a:rPr dirty="0" sz="950" spc="114">
                <a:solidFill>
                  <a:srgbClr val="181818"/>
                </a:solidFill>
                <a:latin typeface="Arial"/>
                <a:cs typeface="Arial"/>
              </a:rPr>
              <a:t>Mary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S/attery,Chi/dren's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Ministry </a:t>
            </a: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Coordinator:  </a:t>
            </a:r>
            <a:r>
              <a:rPr dirty="0" sz="950" spc="-10">
                <a:solidFill>
                  <a:srgbClr val="050505"/>
                </a:solidFill>
                <a:latin typeface="Arial"/>
                <a:cs typeface="Arial"/>
              </a:rPr>
              <a:t>mfs1att</a:t>
            </a:r>
            <a:r>
              <a:rPr dirty="0" sz="950" spc="-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er</a:t>
            </a:r>
            <a:r>
              <a:rPr dirty="0" sz="950" spc="-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050505"/>
                </a:solidFill>
                <a:latin typeface="Arial"/>
                <a:cs typeface="Arial"/>
              </a:rPr>
              <a:t>y0</a:t>
            </a:r>
            <a:r>
              <a:rPr dirty="0" sz="950" spc="-8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050505"/>
                </a:solidFill>
                <a:latin typeface="Arial"/>
                <a:cs typeface="Arial"/>
              </a:rPr>
              <a:t>3</a:t>
            </a:r>
            <a:r>
              <a:rPr dirty="0" sz="950" spc="-20">
                <a:solidFill>
                  <a:srgbClr val="2F2F2D"/>
                </a:solidFill>
                <a:latin typeface="Arial"/>
                <a:cs typeface="Arial"/>
              </a:rPr>
              <a:t>@g</a:t>
            </a:r>
            <a:r>
              <a:rPr dirty="0" sz="950" spc="-75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</a:t>
            </a:r>
            <a:r>
              <a:rPr dirty="0" sz="950" spc="-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</a:t>
            </a:r>
            <a:r>
              <a:rPr dirty="0" sz="950" spc="-17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l.com</a:t>
            </a:r>
            <a:endParaRPr sz="950">
              <a:latin typeface="Arial"/>
              <a:cs typeface="Arial"/>
            </a:endParaRPr>
          </a:p>
          <a:p>
            <a:pPr marL="22225" marR="408305" indent="-1270">
              <a:lnSpc>
                <a:spcPct val="118000"/>
              </a:lnSpc>
              <a:spcBef>
                <a:spcPts val="25"/>
              </a:spcBef>
            </a:pPr>
            <a:r>
              <a:rPr dirty="0" sz="950" spc="60" i="1">
                <a:solidFill>
                  <a:srgbClr val="181818"/>
                </a:solidFill>
                <a:latin typeface="Arial"/>
                <a:cs typeface="Arial"/>
              </a:rPr>
              <a:t>Michael 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Wa/ton,Youth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Ministry Director:  </a:t>
            </a:r>
            <a:r>
              <a:rPr dirty="0" sz="950" spc="50">
                <a:solidFill>
                  <a:srgbClr val="050505"/>
                </a:solidFill>
                <a:latin typeface="Arial"/>
                <a:cs typeface="Arial"/>
              </a:rPr>
              <a:t>mi</a:t>
            </a:r>
            <a:r>
              <a:rPr dirty="0" sz="950" spc="50">
                <a:solidFill>
                  <a:srgbClr val="2F2F2D"/>
                </a:solidFill>
                <a:latin typeface="Arial"/>
                <a:cs typeface="Arial"/>
              </a:rPr>
              <a:t>c</a:t>
            </a:r>
            <a:r>
              <a:rPr dirty="0" sz="950" spc="50">
                <a:solidFill>
                  <a:srgbClr val="050505"/>
                </a:solidFill>
                <a:latin typeface="Arial"/>
                <a:cs typeface="Arial"/>
              </a:rPr>
              <a:t>haelwalto</a:t>
            </a:r>
            <a:r>
              <a:rPr dirty="0" sz="9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050505"/>
                </a:solidFill>
                <a:latin typeface="Arial"/>
                <a:cs typeface="Arial"/>
              </a:rPr>
              <a:t>ngo</a:t>
            </a:r>
            <a:r>
              <a:rPr dirty="0" sz="950" spc="-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ld</a:t>
            </a:r>
            <a:r>
              <a:rPr dirty="0" sz="950" spc="-1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-70">
                <a:solidFill>
                  <a:srgbClr val="2F2F2D"/>
                </a:solidFill>
                <a:latin typeface="Arial"/>
                <a:cs typeface="Arial"/>
              </a:rPr>
              <a:t>@g</a:t>
            </a:r>
            <a:r>
              <a:rPr dirty="0" sz="950" spc="-75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</a:t>
            </a:r>
            <a:r>
              <a:rPr dirty="0" sz="950" spc="-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</a:t>
            </a:r>
            <a:r>
              <a:rPr dirty="0" sz="950" spc="-17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l.com</a:t>
            </a:r>
            <a:endParaRPr sz="9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204"/>
              </a:spcBef>
            </a:pPr>
            <a:r>
              <a:rPr dirty="0" sz="950" spc="110">
                <a:solidFill>
                  <a:srgbClr val="181818"/>
                </a:solidFill>
                <a:latin typeface="Arial"/>
                <a:cs typeface="Arial"/>
              </a:rPr>
              <a:t>Jaye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Simmons,Communications</a:t>
            </a:r>
            <a:r>
              <a:rPr dirty="0" sz="950" spc="-1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0" i="1">
                <a:solidFill>
                  <a:srgbClr val="181818"/>
                </a:solidFill>
                <a:latin typeface="Arial"/>
                <a:cs typeface="Arial"/>
              </a:rPr>
              <a:t>Specialist:</a:t>
            </a:r>
            <a:endParaRPr sz="9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204"/>
              </a:spcBef>
            </a:pP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com</a:t>
            </a:r>
            <a:r>
              <a:rPr dirty="0" sz="950" spc="-1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65">
                <a:solidFill>
                  <a:srgbClr val="050505"/>
                </a:solidFill>
                <a:latin typeface="Arial"/>
                <a:cs typeface="Arial"/>
              </a:rPr>
              <a:t>muni</a:t>
            </a:r>
            <a:r>
              <a:rPr dirty="0" sz="950" spc="65">
                <a:solidFill>
                  <a:srgbClr val="2F2F2D"/>
                </a:solidFill>
                <a:latin typeface="Arial"/>
                <a:cs typeface="Arial"/>
              </a:rPr>
              <a:t>cat</a:t>
            </a:r>
            <a:r>
              <a:rPr dirty="0" sz="950" spc="-15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io</a:t>
            </a:r>
            <a:r>
              <a:rPr dirty="0" sz="950" spc="-1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ns.dc</a:t>
            </a:r>
            <a:r>
              <a:rPr dirty="0" sz="950" spc="-1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2F2F2D"/>
                </a:solidFill>
                <a:latin typeface="Arial"/>
                <a:cs typeface="Arial"/>
              </a:rPr>
              <a:t>ccp</a:t>
            </a:r>
            <a:r>
              <a:rPr dirty="0" sz="950" spc="-13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dirty="0" sz="950" spc="-70">
                <a:solidFill>
                  <a:srgbClr val="2F2F2D"/>
                </a:solidFill>
                <a:latin typeface="Arial"/>
                <a:cs typeface="Arial"/>
              </a:rPr>
              <a:t>@g</a:t>
            </a:r>
            <a:r>
              <a:rPr dirty="0" sz="950" spc="-5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dirty="0" sz="950" spc="-50">
                <a:solidFill>
                  <a:srgbClr val="050505"/>
                </a:solidFill>
                <a:latin typeface="Arial"/>
                <a:cs typeface="Arial"/>
              </a:rPr>
              <a:t>mai</a:t>
            </a:r>
            <a:r>
              <a:rPr dirty="0" sz="950" spc="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I.com</a:t>
            </a:r>
            <a:endParaRPr sz="950">
              <a:latin typeface="Arial"/>
              <a:cs typeface="Arial"/>
            </a:endParaRPr>
          </a:p>
          <a:p>
            <a:pPr marL="18415" marR="34925">
              <a:lnSpc>
                <a:spcPct val="118000"/>
              </a:lnSpc>
            </a:pP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Christine </a:t>
            </a:r>
            <a:r>
              <a:rPr dirty="0" sz="950" spc="60">
                <a:solidFill>
                  <a:srgbClr val="050505"/>
                </a:solidFill>
                <a:latin typeface="Arial"/>
                <a:cs typeface="Arial"/>
              </a:rPr>
              <a:t>Fish,Director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Early </a:t>
            </a:r>
            <a:r>
              <a:rPr dirty="0" sz="950" spc="80">
                <a:solidFill>
                  <a:srgbClr val="050505"/>
                </a:solidFill>
                <a:latin typeface="Arial"/>
                <a:cs typeface="Arial"/>
              </a:rPr>
              <a:t>Learning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Center,  </a:t>
            </a:r>
            <a:r>
              <a:rPr dirty="0" sz="950" spc="90">
                <a:solidFill>
                  <a:srgbClr val="181818"/>
                </a:solidFill>
                <a:latin typeface="Arial"/>
                <a:cs typeface="Arial"/>
              </a:rPr>
              <a:t>Director </a:t>
            </a:r>
            <a:r>
              <a:rPr dirty="0" sz="950" spc="30" i="1">
                <a:solidFill>
                  <a:srgbClr val="181818"/>
                </a:solidFill>
                <a:latin typeface="Arial"/>
                <a:cs typeface="Arial"/>
              </a:rPr>
              <a:t>Kid</a:t>
            </a:r>
            <a:r>
              <a:rPr dirty="0" sz="950" spc="125" i="1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45" i="1">
                <a:solidFill>
                  <a:srgbClr val="181818"/>
                </a:solidFill>
                <a:latin typeface="Arial"/>
                <a:cs typeface="Arial"/>
              </a:rPr>
              <a:t>Kare:</a:t>
            </a:r>
            <a:endParaRPr sz="9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04"/>
              </a:spcBef>
            </a:pPr>
            <a:r>
              <a:rPr dirty="0" sz="950" spc="30">
                <a:solidFill>
                  <a:srgbClr val="050505"/>
                </a:solidFill>
                <a:latin typeface="Arial"/>
                <a:cs typeface="Arial"/>
              </a:rPr>
              <a:t>(401)322-0510</a:t>
            </a:r>
            <a:endParaRPr sz="9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04"/>
              </a:spcBef>
            </a:pP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13"/>
              </a:rPr>
              <a:t>dccelcdirector@yahoo.com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69008" y="7943037"/>
            <a:ext cx="212090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585" b="1">
                <a:solidFill>
                  <a:srgbClr val="545454"/>
                </a:solidFill>
                <a:latin typeface="Courier New"/>
                <a:cs typeface="Courier New"/>
              </a:rPr>
              <a:t>CINIACTS</a:t>
            </a:r>
            <a:endParaRPr sz="44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72897" y="8746189"/>
            <a:ext cx="2188210" cy="30581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2900"/>
              </a:lnSpc>
              <a:spcBef>
                <a:spcPts val="90"/>
              </a:spcBef>
            </a:pP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Clerk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of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Session: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Roxanne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Tisch  </a:t>
            </a:r>
            <a:r>
              <a:rPr dirty="0" sz="950" spc="65">
                <a:solidFill>
                  <a:srgbClr val="181818"/>
                </a:solidFill>
                <a:latin typeface="Arial"/>
                <a:cs typeface="Arial"/>
              </a:rPr>
              <a:t>Building </a:t>
            </a:r>
            <a:r>
              <a:rPr dirty="0" sz="950" spc="105">
                <a:solidFill>
                  <a:srgbClr val="181818"/>
                </a:solidFill>
                <a:latin typeface="Arial"/>
                <a:cs typeface="Arial"/>
              </a:rPr>
              <a:t>&amp; </a:t>
            </a:r>
            <a:r>
              <a:rPr dirty="0" sz="950" spc="65">
                <a:solidFill>
                  <a:srgbClr val="181818"/>
                </a:solidFill>
                <a:latin typeface="Arial"/>
                <a:cs typeface="Arial"/>
              </a:rPr>
              <a:t>Grounds: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Charles</a:t>
            </a:r>
            <a:r>
              <a:rPr dirty="0" sz="950" spc="-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Jones  Christian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Education: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Dan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Charette  </a:t>
            </a:r>
            <a:r>
              <a:rPr dirty="0" sz="950" spc="60">
                <a:solidFill>
                  <a:srgbClr val="2F2F2D"/>
                </a:solidFill>
                <a:latin typeface="Arial"/>
                <a:cs typeface="Arial"/>
              </a:rPr>
              <a:t>Co</a:t>
            </a:r>
            <a:r>
              <a:rPr dirty="0" sz="950" spc="60">
                <a:solidFill>
                  <a:srgbClr val="050505"/>
                </a:solidFill>
                <a:latin typeface="Arial"/>
                <a:cs typeface="Arial"/>
              </a:rPr>
              <a:t>mpliance: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Grant</a:t>
            </a:r>
            <a:r>
              <a:rPr dirty="0" sz="950" spc="9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Showacre</a:t>
            </a:r>
            <a:endParaRPr sz="9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80"/>
              </a:spcBef>
            </a:pPr>
            <a:r>
              <a:rPr dirty="0" sz="950">
                <a:solidFill>
                  <a:srgbClr val="181818"/>
                </a:solidFill>
                <a:latin typeface="Arial"/>
                <a:cs typeface="Arial"/>
              </a:rPr>
              <a:t>ELC: </a:t>
            </a:r>
            <a:r>
              <a:rPr dirty="0" sz="950" spc="25">
                <a:solidFill>
                  <a:srgbClr val="181818"/>
                </a:solidFill>
                <a:latin typeface="Arial"/>
                <a:cs typeface="Arial"/>
              </a:rPr>
              <a:t>Sally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Owen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Treasu </a:t>
            </a:r>
            <a:r>
              <a:rPr dirty="0" sz="950" spc="-10">
                <a:solidFill>
                  <a:srgbClr val="050505"/>
                </a:solidFill>
                <a:latin typeface="Arial"/>
                <a:cs typeface="Arial"/>
              </a:rPr>
              <a:t>rer </a:t>
            </a:r>
            <a:r>
              <a:rPr dirty="0" sz="950" spc="-10">
                <a:solidFill>
                  <a:srgbClr val="545454"/>
                </a:solidFill>
                <a:latin typeface="Arial"/>
                <a:cs typeface="Arial"/>
              </a:rPr>
              <a:t>/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Trustee: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Cathy</a:t>
            </a:r>
            <a:r>
              <a:rPr dirty="0" sz="950" spc="-7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Keller</a:t>
            </a:r>
            <a:endParaRPr sz="950">
              <a:latin typeface="Arial"/>
              <a:cs typeface="Arial"/>
            </a:endParaRPr>
          </a:p>
          <a:p>
            <a:pPr marL="15240" marR="48260">
              <a:lnSpc>
                <a:spcPct val="122200"/>
              </a:lnSpc>
              <a:spcBef>
                <a:spcPts val="25"/>
              </a:spcBef>
            </a:pP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Mission: </a:t>
            </a:r>
            <a:r>
              <a:rPr dirty="0" sz="950" spc="50">
                <a:solidFill>
                  <a:srgbClr val="050505"/>
                </a:solidFill>
                <a:latin typeface="Arial"/>
                <a:cs typeface="Arial"/>
              </a:rPr>
              <a:t>Rachel </a:t>
            </a:r>
            <a:r>
              <a:rPr dirty="0" sz="950" spc="65">
                <a:solidFill>
                  <a:srgbClr val="050505"/>
                </a:solidFill>
                <a:latin typeface="Arial"/>
                <a:cs typeface="Arial"/>
              </a:rPr>
              <a:t>Pierson  </a:t>
            </a: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Membership and</a:t>
            </a:r>
            <a:r>
              <a:rPr dirty="0" sz="950" spc="-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80">
                <a:solidFill>
                  <a:srgbClr val="181818"/>
                </a:solidFill>
                <a:latin typeface="Arial"/>
                <a:cs typeface="Arial"/>
              </a:rPr>
              <a:t>Communication:</a:t>
            </a:r>
            <a:endParaRPr sz="950">
              <a:latin typeface="Arial"/>
              <a:cs typeface="Arial"/>
            </a:endParaRPr>
          </a:p>
          <a:p>
            <a:pPr marL="15240" marR="571500" indent="485140">
              <a:lnSpc>
                <a:spcPct val="122200"/>
              </a:lnSpc>
              <a:spcBef>
                <a:spcPts val="25"/>
              </a:spcBef>
            </a:pP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Bruce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Yarnall  </a:t>
            </a:r>
            <a:r>
              <a:rPr dirty="0" sz="950" spc="70">
                <a:solidFill>
                  <a:srgbClr val="050505"/>
                </a:solidFill>
                <a:latin typeface="Arial"/>
                <a:cs typeface="Arial"/>
              </a:rPr>
              <a:t>Nomination: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Staci </a:t>
            </a:r>
            <a:r>
              <a:rPr dirty="0" sz="950" spc="80">
                <a:solidFill>
                  <a:srgbClr val="050505"/>
                </a:solidFill>
                <a:latin typeface="Arial"/>
                <a:cs typeface="Arial"/>
              </a:rPr>
              <a:t>Heep</a:t>
            </a:r>
            <a:r>
              <a:rPr dirty="0" sz="950" spc="-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95">
                <a:solidFill>
                  <a:srgbClr val="181818"/>
                </a:solidFill>
                <a:latin typeface="Arial"/>
                <a:cs typeface="Arial"/>
              </a:rPr>
              <a:t>&amp;</a:t>
            </a:r>
            <a:endParaRPr sz="950">
              <a:latin typeface="Arial"/>
              <a:cs typeface="Arial"/>
            </a:endParaRPr>
          </a:p>
          <a:p>
            <a:pPr marL="12700" marR="422909" indent="762635">
              <a:lnSpc>
                <a:spcPct val="123100"/>
              </a:lnSpc>
              <a:spcBef>
                <a:spcPts val="15"/>
              </a:spcBef>
            </a:pP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Cathy </a:t>
            </a:r>
            <a:r>
              <a:rPr dirty="0" sz="950" spc="45">
                <a:solidFill>
                  <a:srgbClr val="181818"/>
                </a:solidFill>
                <a:latin typeface="Arial"/>
                <a:cs typeface="Arial"/>
              </a:rPr>
              <a:t>Kellers  </a:t>
            </a:r>
            <a:r>
              <a:rPr dirty="0" sz="950" spc="55">
                <a:solidFill>
                  <a:srgbClr val="050505"/>
                </a:solidFill>
                <a:latin typeface="Arial"/>
                <a:cs typeface="Arial"/>
              </a:rPr>
              <a:t>Personnel: </a:t>
            </a:r>
            <a:r>
              <a:rPr dirty="0" sz="950" spc="75">
                <a:solidFill>
                  <a:srgbClr val="181818"/>
                </a:solidFill>
                <a:latin typeface="Arial"/>
                <a:cs typeface="Arial"/>
              </a:rPr>
              <a:t>Bob 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Santy 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Stewardship: </a:t>
            </a:r>
            <a:r>
              <a:rPr dirty="0" sz="950" spc="65">
                <a:solidFill>
                  <a:srgbClr val="181818"/>
                </a:solidFill>
                <a:latin typeface="Arial"/>
                <a:cs typeface="Arial"/>
              </a:rPr>
              <a:t>Charles Jones  </a:t>
            </a:r>
            <a:r>
              <a:rPr dirty="0" sz="950" spc="85">
                <a:solidFill>
                  <a:srgbClr val="181818"/>
                </a:solidFill>
                <a:latin typeface="Arial"/>
                <a:cs typeface="Arial"/>
              </a:rPr>
              <a:t>Worship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&amp;Music: </a:t>
            </a:r>
            <a:r>
              <a:rPr dirty="0" sz="950" spc="50">
                <a:solidFill>
                  <a:srgbClr val="050505"/>
                </a:solidFill>
                <a:latin typeface="Arial"/>
                <a:cs typeface="Arial"/>
              </a:rPr>
              <a:t>Lynn </a:t>
            </a:r>
            <a:r>
              <a:rPr dirty="0" sz="950" spc="65">
                <a:solidFill>
                  <a:srgbClr val="181818"/>
                </a:solidFill>
                <a:latin typeface="Arial"/>
                <a:cs typeface="Arial"/>
              </a:rPr>
              <a:t>Getty 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Deacons: 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Sandy Santy 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Trustees: </a:t>
            </a:r>
            <a:r>
              <a:rPr dirty="0" sz="950" spc="50">
                <a:solidFill>
                  <a:srgbClr val="181818"/>
                </a:solidFill>
                <a:latin typeface="Arial"/>
                <a:cs typeface="Arial"/>
              </a:rPr>
              <a:t>David</a:t>
            </a:r>
            <a:r>
              <a:rPr dirty="0" sz="950" spc="4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Capaldi</a:t>
            </a:r>
            <a:endParaRPr sz="9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75"/>
              </a:spcBef>
            </a:pPr>
            <a:r>
              <a:rPr dirty="0" sz="950" spc="55">
                <a:solidFill>
                  <a:srgbClr val="050505"/>
                </a:solidFill>
                <a:latin typeface="Arial"/>
                <a:cs typeface="Arial"/>
              </a:rPr>
              <a:t>Finance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Secretary: </a:t>
            </a:r>
            <a:r>
              <a:rPr dirty="0" sz="950" spc="50">
                <a:solidFill>
                  <a:srgbClr val="050505"/>
                </a:solidFill>
                <a:latin typeface="Arial"/>
                <a:cs typeface="Arial"/>
              </a:rPr>
              <a:t>Rachel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65">
                <a:solidFill>
                  <a:srgbClr val="050505"/>
                </a:solidFill>
                <a:latin typeface="Arial"/>
                <a:cs typeface="Arial"/>
              </a:rPr>
              <a:t>Pierson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48252" y="8740085"/>
            <a:ext cx="1621790" cy="1279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145" marR="5080" indent="-5080">
              <a:lnSpc>
                <a:spcPct val="123600"/>
              </a:lnSpc>
              <a:spcBef>
                <a:spcPts val="105"/>
              </a:spcBef>
            </a:pPr>
            <a:r>
              <a:rPr dirty="0" sz="950" spc="-40">
                <a:solidFill>
                  <a:srgbClr val="050505"/>
                </a:solidFill>
                <a:latin typeface="Arial"/>
                <a:cs typeface="Arial"/>
              </a:rPr>
              <a:t>Ro xanne.t</a:t>
            </a:r>
            <a:r>
              <a:rPr dirty="0" sz="950" spc="-10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isch </a:t>
            </a:r>
            <a:r>
              <a:rPr dirty="0" sz="950" spc="-70">
                <a:solidFill>
                  <a:srgbClr val="2F2F2D"/>
                </a:solidFill>
                <a:latin typeface="Arial"/>
                <a:cs typeface="Arial"/>
              </a:rPr>
              <a:t>@g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 </a:t>
            </a:r>
            <a:r>
              <a:rPr dirty="0" sz="950" spc="-10">
                <a:solidFill>
                  <a:srgbClr val="050505"/>
                </a:solidFill>
                <a:latin typeface="Arial"/>
                <a:cs typeface="Arial"/>
              </a:rPr>
              <a:t>l.co </a:t>
            </a:r>
            <a:r>
              <a:rPr dirty="0" sz="950" spc="75">
                <a:solidFill>
                  <a:srgbClr val="050505"/>
                </a:solidFill>
                <a:latin typeface="Arial"/>
                <a:cs typeface="Arial"/>
              </a:rPr>
              <a:t>m 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mst </a:t>
            </a:r>
            <a:r>
              <a:rPr dirty="0" sz="950" spc="-15">
                <a:solidFill>
                  <a:srgbClr val="050505"/>
                </a:solidFill>
                <a:latin typeface="Arial"/>
                <a:cs typeface="Arial"/>
              </a:rPr>
              <a:t>3do g </a:t>
            </a:r>
            <a:r>
              <a:rPr dirty="0" sz="950" spc="-45">
                <a:solidFill>
                  <a:srgbClr val="050505"/>
                </a:solidFill>
                <a:latin typeface="Arial"/>
                <a:cs typeface="Arial"/>
              </a:rPr>
              <a:t>s</a:t>
            </a:r>
            <a:r>
              <a:rPr dirty="0" sz="950" spc="-45">
                <a:solidFill>
                  <a:srgbClr val="2F2F2D"/>
                </a:solidFill>
                <a:latin typeface="Arial"/>
                <a:cs typeface="Arial"/>
              </a:rPr>
              <a:t>@g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l.com  </a:t>
            </a:r>
            <a:r>
              <a:rPr dirty="0" sz="950" spc="60">
                <a:solidFill>
                  <a:srgbClr val="050505"/>
                </a:solidFill>
                <a:latin typeface="Arial"/>
                <a:cs typeface="Arial"/>
              </a:rPr>
              <a:t>dcha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rette</a:t>
            </a:r>
            <a:r>
              <a:rPr dirty="0" sz="950" spc="60">
                <a:solidFill>
                  <a:srgbClr val="050505"/>
                </a:solidFill>
                <a:latin typeface="Arial"/>
                <a:cs typeface="Arial"/>
              </a:rPr>
              <a:t>78</a:t>
            </a:r>
            <a:r>
              <a:rPr dirty="0" sz="950" spc="60">
                <a:solidFill>
                  <a:srgbClr val="2F2F2D"/>
                </a:solidFill>
                <a:latin typeface="Arial"/>
                <a:cs typeface="Arial"/>
              </a:rPr>
              <a:t>@ver </a:t>
            </a:r>
            <a:r>
              <a:rPr dirty="0" sz="950" spc="20">
                <a:solidFill>
                  <a:srgbClr val="050505"/>
                </a:solidFill>
                <a:latin typeface="Arial"/>
                <a:cs typeface="Arial"/>
              </a:rPr>
              <a:t>izon.net 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  <a:hlinkClick r:id="rId14"/>
              </a:rPr>
              <a:t>g.showacre@yahoo.com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-5">
                <a:solidFill>
                  <a:srgbClr val="181818"/>
                </a:solidFill>
                <a:latin typeface="Arial"/>
                <a:cs typeface="Arial"/>
              </a:rPr>
              <a:t>sa</a:t>
            </a:r>
            <a:r>
              <a:rPr dirty="0" sz="950" spc="-5">
                <a:solidFill>
                  <a:srgbClr val="050505"/>
                </a:solidFill>
                <a:latin typeface="Arial"/>
                <a:cs typeface="Arial"/>
              </a:rPr>
              <a:t>Ily</a:t>
            </a:r>
            <a:r>
              <a:rPr dirty="0" sz="950" spc="-5">
                <a:solidFill>
                  <a:srgbClr val="2F2F2D"/>
                </a:solidFill>
                <a:latin typeface="Arial"/>
                <a:cs typeface="Arial"/>
              </a:rPr>
              <a:t>@sa </a:t>
            </a:r>
            <a:r>
              <a:rPr dirty="0" sz="950" spc="45">
                <a:solidFill>
                  <a:srgbClr val="050505"/>
                </a:solidFill>
                <a:latin typeface="Arial"/>
                <a:cs typeface="Arial"/>
              </a:rPr>
              <a:t>Ilyowen.com 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  <a:hlinkClick r:id="rId15"/>
              </a:rPr>
              <a:t>cmek313@gmail.com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16"/>
              </a:rPr>
              <a:t>rachelpiers@gmail.com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01913" y="10177060"/>
            <a:ext cx="1609725" cy="162750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72390">
              <a:lnSpc>
                <a:spcPct val="123300"/>
              </a:lnSpc>
              <a:spcBef>
                <a:spcPts val="60"/>
              </a:spcBef>
            </a:pPr>
            <a:r>
              <a:rPr dirty="0" sz="950" spc="20">
                <a:solidFill>
                  <a:srgbClr val="181818"/>
                </a:solidFill>
                <a:latin typeface="Arial"/>
                <a:cs typeface="Arial"/>
              </a:rPr>
              <a:t>bya </a:t>
            </a:r>
            <a:r>
              <a:rPr dirty="0" sz="950" spc="20">
                <a:solidFill>
                  <a:srgbClr val="050505"/>
                </a:solidFill>
                <a:latin typeface="Arial"/>
                <a:cs typeface="Arial"/>
              </a:rPr>
              <a:t>rn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ell </a:t>
            </a:r>
            <a:r>
              <a:rPr dirty="0" sz="950" spc="-50">
                <a:solidFill>
                  <a:srgbClr val="2F2F2D"/>
                </a:solidFill>
                <a:latin typeface="Arial"/>
                <a:cs typeface="Arial"/>
              </a:rPr>
              <a:t>@</a:t>
            </a:r>
            <a:r>
              <a:rPr dirty="0" sz="950" spc="-50">
                <a:solidFill>
                  <a:srgbClr val="050505"/>
                </a:solidFill>
                <a:latin typeface="Arial"/>
                <a:cs typeface="Arial"/>
              </a:rPr>
              <a:t>j u </a:t>
            </a:r>
            <a:r>
              <a:rPr dirty="0" sz="950" spc="-45">
                <a:solidFill>
                  <a:srgbClr val="050505"/>
                </a:solidFill>
                <a:latin typeface="Arial"/>
                <a:cs typeface="Arial"/>
              </a:rPr>
              <a:t>no. </a:t>
            </a:r>
            <a:r>
              <a:rPr dirty="0" sz="950" spc="90">
                <a:solidFill>
                  <a:srgbClr val="050505"/>
                </a:solidFill>
                <a:latin typeface="Arial"/>
                <a:cs typeface="Arial"/>
              </a:rPr>
              <a:t>com 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  <a:hlinkClick r:id="rId17"/>
              </a:rPr>
              <a:t>staciheep@aol.com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  <a:hlinkClick r:id="rId15"/>
              </a:rPr>
              <a:t>cmek313@gmail.com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18"/>
              </a:rPr>
              <a:t>rwsanty@comcast.net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050505"/>
                </a:solidFill>
                <a:latin typeface="Arial"/>
                <a:cs typeface="Arial"/>
              </a:rPr>
              <a:t>mst </a:t>
            </a:r>
            <a:r>
              <a:rPr dirty="0" sz="950" spc="-15">
                <a:solidFill>
                  <a:srgbClr val="050505"/>
                </a:solidFill>
                <a:latin typeface="Arial"/>
                <a:cs typeface="Arial"/>
              </a:rPr>
              <a:t>3d o gs </a:t>
            </a:r>
            <a:r>
              <a:rPr dirty="0" sz="950" spc="-70">
                <a:solidFill>
                  <a:srgbClr val="2F2F2D"/>
                </a:solidFill>
                <a:latin typeface="Arial"/>
                <a:cs typeface="Arial"/>
              </a:rPr>
              <a:t>@g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l.com  </a:t>
            </a:r>
            <a:r>
              <a:rPr dirty="0" sz="950" spc="30">
                <a:solidFill>
                  <a:srgbClr val="050505"/>
                </a:solidFill>
                <a:latin typeface="Arial"/>
                <a:cs typeface="Arial"/>
              </a:rPr>
              <a:t>lgett </a:t>
            </a:r>
            <a:r>
              <a:rPr dirty="0" sz="950" spc="-35">
                <a:solidFill>
                  <a:srgbClr val="050505"/>
                </a:solidFill>
                <a:latin typeface="Arial"/>
                <a:cs typeface="Arial"/>
              </a:rPr>
              <a:t>y</a:t>
            </a:r>
            <a:r>
              <a:rPr dirty="0" sz="950" spc="-35">
                <a:solidFill>
                  <a:srgbClr val="2F2F2D"/>
                </a:solidFill>
                <a:latin typeface="Arial"/>
                <a:cs typeface="Arial"/>
              </a:rPr>
              <a:t>@g </a:t>
            </a:r>
            <a:r>
              <a:rPr dirty="0" sz="950" spc="-75">
                <a:solidFill>
                  <a:srgbClr val="050505"/>
                </a:solidFill>
                <a:latin typeface="Arial"/>
                <a:cs typeface="Arial"/>
              </a:rPr>
              <a:t>m </a:t>
            </a:r>
            <a:r>
              <a:rPr dirty="0" sz="950" spc="10">
                <a:solidFill>
                  <a:srgbClr val="050505"/>
                </a:solidFill>
                <a:latin typeface="Arial"/>
                <a:cs typeface="Arial"/>
              </a:rPr>
              <a:t>ai </a:t>
            </a:r>
            <a:r>
              <a:rPr dirty="0" sz="950" spc="40">
                <a:solidFill>
                  <a:srgbClr val="050505"/>
                </a:solidFill>
                <a:latin typeface="Arial"/>
                <a:cs typeface="Arial"/>
              </a:rPr>
              <a:t>l.com 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  <a:hlinkClick r:id="rId19"/>
              </a:rPr>
              <a:t>sandysanty@comcast.net </a:t>
            </a:r>
            <a:r>
              <a:rPr dirty="0" sz="950" spc="6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  <a:hlinkClick r:id="rId20"/>
              </a:rPr>
              <a:t>dacapaldi@aol.com </a:t>
            </a:r>
            <a:r>
              <a:rPr dirty="0" sz="9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950" spc="70">
                <a:solidFill>
                  <a:srgbClr val="181818"/>
                </a:solidFill>
                <a:latin typeface="Arial"/>
                <a:cs typeface="Arial"/>
                <a:hlinkClick r:id="rId16"/>
              </a:rPr>
              <a:t>rachelpiers@gmail.com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28402" y="12390237"/>
            <a:ext cx="31432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90" b="1">
                <a:solidFill>
                  <a:srgbClr val="050505"/>
                </a:solidFill>
                <a:latin typeface="Courier New"/>
                <a:cs typeface="Courier New"/>
              </a:rPr>
              <a:t>12</a:t>
            </a:r>
            <a:endParaRPr sz="2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898" y="770352"/>
          <a:ext cx="7618730" cy="544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3945"/>
                <a:gridCol w="1083945"/>
                <a:gridCol w="1087119"/>
                <a:gridCol w="1080770"/>
                <a:gridCol w="1083945"/>
                <a:gridCol w="1083945"/>
                <a:gridCol w="1083945"/>
              </a:tblGrid>
              <a:tr h="408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SUNDAY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1000" spc="2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MONDAY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5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000" spc="-4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SATURDAY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695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15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28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45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29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2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30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345"/>
                        </a:lnSpc>
                        <a:spcBef>
                          <a:spcPts val="580"/>
                        </a:spcBef>
                      </a:pPr>
                      <a:r>
                        <a:rPr dirty="0" sz="1150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74930">
                        <a:lnSpc>
                          <a:spcPts val="925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Coffice</a:t>
                      </a:r>
                      <a:r>
                        <a:rPr dirty="0" sz="800" spc="-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Bible</a:t>
                      </a:r>
                      <a:r>
                        <a:rPr dirty="0" sz="800" spc="-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Study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78740" marR="118745" indent="-63500">
                        <a:lnSpc>
                          <a:spcPts val="1250"/>
                        </a:lnSpc>
                        <a:spcBef>
                          <a:spcPts val="40"/>
                        </a:spcBef>
                      </a:pPr>
                      <a:r>
                        <a:rPr dirty="0" sz="800" spc="-5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280035">
                        <a:lnSpc>
                          <a:spcPts val="819"/>
                        </a:lnSpc>
                        <a:spcBef>
                          <a:spcPts val="115"/>
                        </a:spcBef>
                      </a:pPr>
                      <a:r>
                        <a:rPr dirty="0" sz="850" spc="15" b="1">
                          <a:solidFill>
                            <a:srgbClr val="EFB31F"/>
                          </a:solidFill>
                          <a:latin typeface="Arial"/>
                          <a:cs typeface="Arial"/>
                        </a:rPr>
                        <a:t>•• </a:t>
                      </a:r>
                      <a:r>
                        <a:rPr dirty="0" sz="850" spc="-75" b="1">
                          <a:solidFill>
                            <a:srgbClr val="CD2628"/>
                          </a:solidFill>
                          <a:latin typeface="Arial"/>
                          <a:cs typeface="Arial"/>
                        </a:rPr>
                        <a:t>HAPPY</a:t>
                      </a:r>
                      <a:r>
                        <a:rPr dirty="0" sz="850" spc="-75" b="1">
                          <a:solidFill>
                            <a:srgbClr val="EFB31F"/>
                          </a:solidFill>
                          <a:latin typeface="Arial"/>
                          <a:cs typeface="Arial"/>
                        </a:rPr>
                        <a:t>•</a:t>
                      </a:r>
                      <a:r>
                        <a:rPr dirty="0" sz="850" spc="-5" b="1">
                          <a:solidFill>
                            <a:srgbClr val="EFB3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70" b="1">
                          <a:solidFill>
                            <a:srgbClr val="EFB31F"/>
                          </a:solidFill>
                          <a:latin typeface="Arial"/>
                          <a:cs typeface="Arial"/>
                        </a:rPr>
                        <a:t>•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00330">
                        <a:lnSpc>
                          <a:spcPts val="1560"/>
                        </a:lnSpc>
                      </a:pPr>
                      <a:r>
                        <a:rPr dirty="0" sz="1550" spc="825" b="1" i="1">
                          <a:solidFill>
                            <a:srgbClr val="0354A8"/>
                          </a:solidFill>
                          <a:latin typeface="Times New Roman"/>
                          <a:cs typeface="Times New Roman"/>
                        </a:rPr>
                        <a:t>[,u(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75590">
                        <a:lnSpc>
                          <a:spcPts val="1100"/>
                        </a:lnSpc>
                      </a:pPr>
                      <a:r>
                        <a:rPr dirty="0" sz="1000" b="1">
                          <a:solidFill>
                            <a:srgbClr val="EFB31F"/>
                          </a:solidFill>
                          <a:latin typeface="Times New Roman"/>
                          <a:cs typeface="Times New Roman"/>
                        </a:rPr>
                        <a:t>•* </a:t>
                      </a:r>
                      <a:r>
                        <a:rPr dirty="0" sz="1000" spc="-120" b="1">
                          <a:solidFill>
                            <a:srgbClr val="CD2628"/>
                          </a:solidFill>
                          <a:latin typeface="Times New Roman"/>
                          <a:cs typeface="Times New Roman"/>
                        </a:rPr>
                        <a:t>DAY </a:t>
                      </a:r>
                      <a:r>
                        <a:rPr dirty="0" sz="1000" spc="-114" b="1">
                          <a:solidFill>
                            <a:srgbClr val="EFB31F"/>
                          </a:solidFill>
                          <a:latin typeface="Times New Roman"/>
                          <a:cs typeface="Times New Roman"/>
                        </a:rPr>
                        <a:t>* </a:t>
                      </a:r>
                      <a:r>
                        <a:rPr dirty="0" sz="1000" spc="-110" b="1">
                          <a:solidFill>
                            <a:srgbClr val="EFB3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b="1">
                          <a:solidFill>
                            <a:srgbClr val="EFB31F"/>
                          </a:solidFill>
                          <a:latin typeface="Times New Roman"/>
                          <a:cs typeface="Times New Roman"/>
                        </a:rPr>
                        <a:t>•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06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algn="ctr" marL="52705" marR="38100">
                        <a:lnSpc>
                          <a:spcPct val="117600"/>
                        </a:lnSpc>
                        <a:spcBef>
                          <a:spcPts val="140"/>
                        </a:spcBef>
                      </a:pP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Communion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8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41275" marR="26034">
                        <a:lnSpc>
                          <a:spcPct val="120100"/>
                        </a:lnSpc>
                      </a:pP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7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Fellowship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46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47625">
                        <a:lnSpc>
                          <a:spcPts val="860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Work</a:t>
                      </a:r>
                      <a:r>
                        <a:rPr dirty="0" sz="800" spc="-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6990" marR="46990">
                        <a:lnSpc>
                          <a:spcPct val="126800"/>
                        </a:lnSpc>
                        <a:spcBef>
                          <a:spcPts val="5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Christian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Ed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</a:t>
                      </a:r>
                      <a:r>
                        <a:rPr dirty="0" sz="800" spc="-1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6pm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Building 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Grounds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475"/>
                        </a:lnSpc>
                        <a:spcBef>
                          <a:spcPts val="45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44450">
                        <a:lnSpc>
                          <a:spcPts val="875"/>
                        </a:lnSpc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Coffice</a:t>
                      </a:r>
                      <a:r>
                        <a:rPr dirty="0" sz="800" spc="-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Hours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6990" marR="108585">
                        <a:lnSpc>
                          <a:spcPct val="135100"/>
                        </a:lnSpc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Bible</a:t>
                      </a:r>
                      <a:r>
                        <a:rPr dirty="0" sz="800" spc="-6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Study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265"/>
                        </a:lnSpc>
                        <a:spcBef>
                          <a:spcPts val="630"/>
                        </a:spcBef>
                      </a:pPr>
                      <a:r>
                        <a:rPr dirty="0" sz="1100" spc="30">
                          <a:solidFill>
                            <a:srgbClr val="645442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ts val="905"/>
                        </a:lnSpc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6pm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Hymn</a:t>
                      </a:r>
                      <a:r>
                        <a:rPr dirty="0" sz="800" spc="-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sing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ice</a:t>
                      </a:r>
                      <a:r>
                        <a:rPr dirty="0" sz="800" spc="-7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cream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50" spc="-265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Habitat</a:t>
                      </a:r>
                      <a:r>
                        <a:rPr dirty="0" sz="800" spc="-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Humanity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03">
                <a:tc>
                  <a:txBody>
                    <a:bodyPr/>
                    <a:lstStyle/>
                    <a:p>
                      <a:pPr marL="88900">
                        <a:lnSpc>
                          <a:spcPts val="1370"/>
                        </a:lnSpc>
                        <a:spcBef>
                          <a:spcPts val="580"/>
                        </a:spcBef>
                      </a:pPr>
                      <a:r>
                        <a:rPr dirty="0" sz="1150" spc="-114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150" spc="-105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13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VBS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150" spc="-75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14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-9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VBS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35"/>
                        </a:lnSpc>
                      </a:pPr>
                      <a:r>
                        <a:rPr dirty="0" baseline="-19230" sz="1950" spc="-284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15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</a:t>
                      </a:r>
                      <a:r>
                        <a:rPr dirty="0" sz="800" spc="1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9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-VBS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535"/>
                        </a:lnSpc>
                      </a:pPr>
                      <a:r>
                        <a:rPr dirty="0" baseline="-19230" sz="1950" spc="-277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16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13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VBS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1535"/>
                        </a:lnSpc>
                      </a:pPr>
                      <a:r>
                        <a:rPr dirty="0" baseline="-19230" sz="1950" spc="-307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17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2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VBS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395"/>
                        </a:lnSpc>
                        <a:spcBef>
                          <a:spcPts val="550"/>
                        </a:spcBef>
                      </a:pPr>
                      <a:r>
                        <a:rPr dirty="0" sz="1200" spc="10">
                          <a:solidFill>
                            <a:srgbClr val="645442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98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46493">
                <a:tc>
                  <a:txBody>
                    <a:bodyPr/>
                    <a:lstStyle/>
                    <a:p>
                      <a:pPr marL="50165" marR="13970" indent="57785">
                        <a:lnSpc>
                          <a:spcPct val="117600"/>
                        </a:lnSpc>
                        <a:spcBef>
                          <a:spcPts val="800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 9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94970" marR="184785" indent="-171450">
                        <a:lnSpc>
                          <a:spcPct val="120100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919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800" spc="-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1435" marR="302260" indent="-2540">
                        <a:lnSpc>
                          <a:spcPct val="120100"/>
                        </a:lnSpc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2pm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-3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Village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</a:t>
                      </a:r>
                      <a:r>
                        <a:rPr dirty="0" sz="800" spc="-9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5397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21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19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3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254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80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:,:30pm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-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Griefshare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:,:30pm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</a:t>
                      </a:r>
                      <a:r>
                        <a:rPr dirty="0" sz="800" spc="-8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3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5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23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1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3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Quilt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Show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1399">
                <a:tc>
                  <a:txBody>
                    <a:bodyPr/>
                    <a:lstStyle/>
                    <a:p>
                      <a:pPr marL="41275" marR="26034" indent="57785">
                        <a:lnSpc>
                          <a:spcPct val="120100"/>
                        </a:lnSpc>
                        <a:spcBef>
                          <a:spcPts val="459"/>
                        </a:spcBef>
                      </a:pPr>
                      <a:r>
                        <a:rPr dirty="0" sz="800" spc="-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7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82905" marR="193040" indent="-171450">
                        <a:lnSpc>
                          <a:spcPct val="120100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57785" indent="-254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Coffice</a:t>
                      </a:r>
                      <a:r>
                        <a:rPr dirty="0" sz="800" spc="-8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Hours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Bible Study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Quilt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Show</a:t>
                      </a:r>
                      <a:r>
                        <a:rPr dirty="0" sz="800" spc="5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Set-up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7644">
                <a:tc>
                  <a:txBody>
                    <a:bodyPr/>
                    <a:lstStyle/>
                    <a:p>
                      <a:pPr marL="86360">
                        <a:lnSpc>
                          <a:spcPts val="1390"/>
                        </a:lnSpc>
                        <a:spcBef>
                          <a:spcPts val="380"/>
                        </a:spcBef>
                      </a:pPr>
                      <a:r>
                        <a:rPr dirty="0" sz="1300" spc="-3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26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108585">
                        <a:lnSpc>
                          <a:spcPts val="790"/>
                        </a:lnSpc>
                      </a:pPr>
                      <a:r>
                        <a:rPr dirty="0" sz="800" spc="-1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50165" marR="17780">
                        <a:lnSpc>
                          <a:spcPct val="120100"/>
                        </a:lnSpc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1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Fellowship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139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12pm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Quilt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Show</a:t>
                      </a:r>
                      <a:r>
                        <a:rPr dirty="0" sz="800" spc="-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c/L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5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27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1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28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29209" marR="22860">
                        <a:lnSpc>
                          <a:spcPct val="127600"/>
                        </a:lnSpc>
                        <a:spcBef>
                          <a:spcPts val="380"/>
                        </a:spcBef>
                      </a:pP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 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</a:t>
                      </a:r>
                      <a:r>
                        <a:rPr dirty="0" sz="800" spc="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6195" marR="106045" indent="-1270">
                        <a:lnSpc>
                          <a:spcPct val="100000"/>
                        </a:lnSpc>
                      </a:pPr>
                      <a:r>
                        <a:rPr dirty="0" sz="800" spc="-16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dirty="0" baseline="23504" sz="1950" spc="-247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r>
                        <a:rPr dirty="0" sz="800" spc="-16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am</a:t>
                      </a:r>
                      <a:r>
                        <a:rPr dirty="0" baseline="23504" sz="1950" spc="-247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dirty="0" sz="800" spc="-16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 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up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7465" marR="67310" indent="-2540">
                        <a:lnSpc>
                          <a:spcPct val="111400"/>
                        </a:lnSpc>
                        <a:spcBef>
                          <a:spcPts val="10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Coffice</a:t>
                      </a:r>
                      <a:r>
                        <a:rPr dirty="0" sz="800" spc="-6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Hours  10am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Bible Study 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30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23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31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150" b="1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898" y="6994192"/>
          <a:ext cx="7618730" cy="5510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3945"/>
                <a:gridCol w="1083945"/>
                <a:gridCol w="1083944"/>
                <a:gridCol w="1083945"/>
                <a:gridCol w="1083945"/>
                <a:gridCol w="1083945"/>
                <a:gridCol w="1083945"/>
              </a:tblGrid>
              <a:tr h="41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SUNDAY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z="1000" spc="2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MONDAY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5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z="1000" spc="-40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000" spc="-35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SATURDAY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8150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3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26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55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27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15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28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45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29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2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30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25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31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1150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1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Warm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43510" marR="206375" indent="-635">
                        <a:lnSpc>
                          <a:spcPct val="135100"/>
                        </a:lnSpc>
                        <a:spcBef>
                          <a:spcPts val="25"/>
                        </a:spcBef>
                      </a:pP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dinner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drop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2pm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Boat</a:t>
                      </a:r>
                      <a:r>
                        <a:rPr dirty="0" sz="800" spc="-6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trip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048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2048">
                <a:tc>
                  <a:txBody>
                    <a:bodyPr/>
                    <a:lstStyle/>
                    <a:p>
                      <a:pPr marL="86360">
                        <a:lnSpc>
                          <a:spcPts val="1050"/>
                        </a:lnSpc>
                      </a:pPr>
                      <a:r>
                        <a:rPr dirty="0" baseline="-29914" sz="1950" spc="127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114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algn="ctr" marL="71755">
                        <a:lnSpc>
                          <a:spcPts val="765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Communion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65405" marR="5715" indent="24130">
                        <a:lnSpc>
                          <a:spcPct val="120100"/>
                        </a:lnSpc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241935" marR="159385">
                        <a:lnSpc>
                          <a:spcPct val="120100"/>
                        </a:lnSpc>
                        <a:spcBef>
                          <a:spcPts val="25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20100"/>
                        </a:lnSpc>
                        <a:spcBef>
                          <a:spcPts val="470"/>
                        </a:spcBef>
                      </a:pPr>
                      <a:r>
                        <a:rPr dirty="0" sz="800" spc="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800" spc="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4l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0am </a:t>
                      </a:r>
                      <a:r>
                        <a:rPr dirty="0" sz="800" spc="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4pm </a:t>
                      </a:r>
                      <a:r>
                        <a:rPr dirty="0" sz="800" spc="1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</a:t>
                      </a:r>
                      <a:r>
                        <a:rPr dirty="0" sz="800" spc="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Com 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Christian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Ed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6pm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1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2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8150">
                <a:tc>
                  <a:txBody>
                    <a:bodyPr/>
                    <a:lstStyle/>
                    <a:p>
                      <a:pPr marL="81280">
                        <a:lnSpc>
                          <a:spcPts val="1295"/>
                        </a:lnSpc>
                      </a:pPr>
                      <a:r>
                        <a:rPr dirty="0" baseline="-29914" sz="1950" spc="89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9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204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65405" marR="5715" indent="57785">
                        <a:lnSpc>
                          <a:spcPct val="122600"/>
                        </a:lnSpc>
                        <a:spcBef>
                          <a:spcPts val="284"/>
                        </a:spcBef>
                      </a:pPr>
                      <a:r>
                        <a:rPr dirty="0" sz="800" spc="-1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13384" marR="159385" indent="-171450">
                        <a:lnSpc>
                          <a:spcPct val="120100"/>
                        </a:lnSpc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100" spc="30">
                          <a:solidFill>
                            <a:srgbClr val="645442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800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50" spc="-265" b="1">
                          <a:solidFill>
                            <a:srgbClr val="645442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800" spc="-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1275" marR="38100" indent="1270">
                        <a:lnSpc>
                          <a:spcPct val="112599"/>
                        </a:lnSpc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2pm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</a:t>
                      </a:r>
                      <a:r>
                        <a:rPr dirty="0" sz="800" spc="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Viii.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</a:t>
                      </a:r>
                      <a:r>
                        <a:rPr dirty="0" sz="800" spc="-1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7pm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Session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19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57150" marR="130175" indent="-1905">
                        <a:lnSpc>
                          <a:spcPct val="162700"/>
                        </a:lnSpc>
                        <a:spcBef>
                          <a:spcPts val="160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2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14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14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19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2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8150">
                <a:tc>
                  <a:txBody>
                    <a:bodyPr/>
                    <a:lstStyle/>
                    <a:p>
                      <a:pPr marL="81915">
                        <a:lnSpc>
                          <a:spcPts val="1295"/>
                        </a:lnSpc>
                      </a:pPr>
                      <a:r>
                        <a:rPr dirty="0" baseline="-27777" sz="1950" spc="-30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16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13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algn="ctr" marL="65405" marR="5715" indent="24130">
                        <a:lnSpc>
                          <a:spcPct val="120900"/>
                        </a:lnSpc>
                        <a:spcBef>
                          <a:spcPts val="490"/>
                        </a:spcBef>
                      </a:pPr>
                      <a:r>
                        <a:rPr dirty="0" sz="800" spc="-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21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17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200" spc="10">
                          <a:solidFill>
                            <a:srgbClr val="645442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just" marL="41275" marR="1270">
                        <a:lnSpc>
                          <a:spcPct val="128899"/>
                        </a:lnSpc>
                        <a:spcBef>
                          <a:spcPts val="170"/>
                        </a:spcBef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Tean  5:30pm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-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GriefsharE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</a:t>
                      </a:r>
                      <a:r>
                        <a:rPr dirty="0" sz="800" spc="-11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300" spc="-19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19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57150" marR="130175" indent="-1905">
                        <a:lnSpc>
                          <a:spcPct val="160200"/>
                        </a:lnSpc>
                        <a:spcBef>
                          <a:spcPts val="235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00"/>
                        </a:lnSpc>
                        <a:spcBef>
                          <a:spcPts val="405"/>
                        </a:spcBef>
                      </a:pPr>
                      <a:r>
                        <a:rPr dirty="0" sz="1300" spc="-3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107950">
                        <a:lnSpc>
                          <a:spcPts val="900"/>
                        </a:lnSpc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Sanctuary</a:t>
                      </a:r>
                      <a:r>
                        <a:rPr dirty="0" sz="800" spc="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Carpet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00"/>
                        </a:lnSpc>
                        <a:spcBef>
                          <a:spcPts val="405"/>
                        </a:spcBef>
                      </a:pPr>
                      <a:r>
                        <a:rPr dirty="0" sz="1300" spc="-254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160020">
                        <a:lnSpc>
                          <a:spcPts val="900"/>
                        </a:lnSpc>
                      </a:pPr>
                      <a:r>
                        <a:rPr dirty="0" sz="800" spc="1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Sanctuary</a:t>
                      </a:r>
                      <a:r>
                        <a:rPr dirty="0" sz="800" spc="5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Carpet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00"/>
                        </a:lnSpc>
                        <a:spcBef>
                          <a:spcPts val="405"/>
                        </a:spcBef>
                      </a:pPr>
                      <a:r>
                        <a:rPr dirty="0" sz="1300" spc="-3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ts val="900"/>
                        </a:lnSpc>
                      </a:pP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Sanctuary</a:t>
                      </a:r>
                      <a:r>
                        <a:rPr dirty="0" sz="800" spc="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Carpet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2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2048">
                <a:tc>
                  <a:txBody>
                    <a:bodyPr/>
                    <a:lstStyle/>
                    <a:p>
                      <a:pPr marL="327660">
                        <a:lnSpc>
                          <a:spcPts val="680"/>
                        </a:lnSpc>
                        <a:spcBef>
                          <a:spcPts val="35"/>
                        </a:spcBef>
                      </a:pP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-3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220"/>
                        </a:lnSpc>
                      </a:pPr>
                      <a:r>
                        <a:rPr dirty="0" sz="1300" spc="-5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23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algn="ctr" marL="762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800" spc="-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</a:t>
                      </a:r>
                      <a:r>
                        <a:rPr dirty="0" sz="800" spc="-7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 marL="65405" marR="5715">
                        <a:lnSpc>
                          <a:spcPct val="120100"/>
                        </a:lnSpc>
                        <a:spcBef>
                          <a:spcPts val="25"/>
                        </a:spcBef>
                      </a:pP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1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3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40640">
                        <a:lnSpc>
                          <a:spcPct val="128899"/>
                        </a:lnSpc>
                        <a:spcBef>
                          <a:spcPts val="295"/>
                        </a:spcBef>
                      </a:pP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8:30am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Work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Team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5:30pm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4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Teen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Time 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7pm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800" spc="5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Deacons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3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26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57150" marR="130175" indent="-1905">
                        <a:lnSpc>
                          <a:spcPct val="160200"/>
                        </a:lnSpc>
                        <a:spcBef>
                          <a:spcPts val="285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1:30pm </a:t>
                      </a:r>
                      <a:r>
                        <a:rPr dirty="0" sz="800" spc="20">
                          <a:solidFill>
                            <a:srgbClr val="1C1C1C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800" spc="2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Westerly  Village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5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27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1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28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300" spc="-4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29</a:t>
                      </a:r>
                      <a:endParaRPr sz="1300">
                        <a:latin typeface="Courier New"/>
                        <a:cs typeface="Courier New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9am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</a:t>
                      </a:r>
                      <a:r>
                        <a:rPr dirty="0" sz="850" spc="2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5099">
                <a:tc>
                  <a:txBody>
                    <a:bodyPr/>
                    <a:lstStyle/>
                    <a:p>
                      <a:pPr algn="ctr" marL="27940">
                        <a:lnSpc>
                          <a:spcPts val="1245"/>
                        </a:lnSpc>
                      </a:pPr>
                      <a:r>
                        <a:rPr dirty="0" baseline="-32051" sz="1950" spc="-30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30</a:t>
                      </a:r>
                      <a:r>
                        <a:rPr dirty="0" baseline="-32051" sz="1950" spc="-67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850" spc="-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PW </a:t>
                      </a:r>
                      <a:r>
                        <a:rPr dirty="0" sz="850" spc="10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book </a:t>
                      </a:r>
                      <a:r>
                        <a:rPr dirty="0" sz="850" spc="5" i="1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Sale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algn="ctr" marL="65405" marR="5715" indent="24130">
                        <a:lnSpc>
                          <a:spcPct val="120900"/>
                        </a:lnSpc>
                        <a:spcBef>
                          <a:spcPts val="610"/>
                        </a:spcBef>
                      </a:pP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Worship 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9 </a:t>
                      </a:r>
                      <a:r>
                        <a:rPr dirty="0" sz="800" spc="4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800" spc="3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11am</a:t>
                      </a:r>
                      <a:r>
                        <a:rPr dirty="0" sz="800" spc="-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5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Fellowshi  </a:t>
                      </a:r>
                      <a:r>
                        <a:rPr dirty="0" sz="800" spc="3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10am </a:t>
                      </a:r>
                      <a:r>
                        <a:rPr dirty="0" sz="800" spc="25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Sunday  School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 spc="-235">
                          <a:solidFill>
                            <a:srgbClr val="645442"/>
                          </a:solidFill>
                          <a:latin typeface="Courier New"/>
                          <a:cs typeface="Courier New"/>
                        </a:rPr>
                        <a:t>31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150" b="1">
                          <a:solidFill>
                            <a:srgbClr val="BABABA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B="0" marT="7366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00">
                          <a:solidFill>
                            <a:srgbClr val="BABABA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endParaRPr sz="1300">
                        <a:latin typeface="Courier New"/>
                        <a:cs typeface="Courier New"/>
                      </a:endParaRPr>
                    </a:p>
                  </a:txBody>
                  <a:tcPr marL="0" marR="0" marB="0" marT="5461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2816" y="153574"/>
            <a:ext cx="261239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5095" algn="l"/>
              </a:tabLst>
            </a:pPr>
            <a:r>
              <a:rPr dirty="0" sz="3300" spc="185" b="1">
                <a:solidFill>
                  <a:srgbClr val="010101"/>
                </a:solidFill>
                <a:latin typeface="Arial"/>
                <a:cs typeface="Arial"/>
              </a:rPr>
              <a:t>JUL</a:t>
            </a:r>
            <a:r>
              <a:rPr dirty="0" sz="3300" spc="200" b="1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dirty="0" sz="3300" b="1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3300" spc="530" b="1">
                <a:solidFill>
                  <a:srgbClr val="010101"/>
                </a:solidFill>
                <a:latin typeface="Arial"/>
                <a:cs typeface="Arial"/>
              </a:rPr>
              <a:t>2026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5088" y="6328601"/>
            <a:ext cx="344487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8055" algn="l"/>
              </a:tabLst>
            </a:pPr>
            <a:r>
              <a:rPr dirty="0" sz="3300" spc="260" b="1">
                <a:solidFill>
                  <a:srgbClr val="010101"/>
                </a:solidFill>
                <a:latin typeface="Arial"/>
                <a:cs typeface="Arial"/>
              </a:rPr>
              <a:t>AUGUS</a:t>
            </a:r>
            <a:r>
              <a:rPr dirty="0" sz="3300" spc="225" b="1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dirty="0" sz="3300" b="1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dirty="0" sz="3300" spc="545" b="1">
                <a:solidFill>
                  <a:srgbClr val="010101"/>
                </a:solidFill>
                <a:latin typeface="Arial"/>
                <a:cs typeface="Arial"/>
              </a:rPr>
              <a:t>2026</a:t>
            </a:r>
            <a:endParaRPr sz="3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4189" y="12466763"/>
            <a:ext cx="314325" cy="353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160" b="1">
                <a:solidFill>
                  <a:srgbClr val="010101"/>
                </a:solidFill>
                <a:latin typeface="Courier New"/>
                <a:cs typeface="Courier New"/>
              </a:rPr>
              <a:t>13</a:t>
            </a:r>
            <a:endParaRPr sz="21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248" y="1488840"/>
            <a:ext cx="775406" cy="60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2924" y="8957451"/>
            <a:ext cx="2088102" cy="460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5349" y="8908636"/>
            <a:ext cx="1480598" cy="536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68272" y="8862872"/>
            <a:ext cx="580028" cy="503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8145" y="11508005"/>
            <a:ext cx="1062367" cy="1055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32324" y="11410376"/>
            <a:ext cx="3174891" cy="1391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0284" y="11508005"/>
            <a:ext cx="1001312" cy="1000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83709" y="219664"/>
            <a:ext cx="0" cy="708025"/>
          </a:xfrm>
          <a:custGeom>
            <a:avLst/>
            <a:gdLst/>
            <a:ahLst/>
            <a:cxnLst/>
            <a:rect l="l" t="t" r="r" b="b"/>
            <a:pathLst>
              <a:path w="0" h="708025">
                <a:moveTo>
                  <a:pt x="0" y="707809"/>
                </a:moveTo>
                <a:lnTo>
                  <a:pt x="0" y="0"/>
                </a:lnTo>
              </a:path>
            </a:pathLst>
          </a:custGeom>
          <a:ln w="30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64138" y="207461"/>
            <a:ext cx="0" cy="708025"/>
          </a:xfrm>
          <a:custGeom>
            <a:avLst/>
            <a:gdLst/>
            <a:ahLst/>
            <a:cxnLst/>
            <a:rect l="l" t="t" r="r" b="b"/>
            <a:pathLst>
              <a:path w="0" h="708025">
                <a:moveTo>
                  <a:pt x="0" y="707809"/>
                </a:moveTo>
                <a:lnTo>
                  <a:pt x="0" y="0"/>
                </a:lnTo>
              </a:path>
            </a:pathLst>
          </a:custGeom>
          <a:ln w="30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62340" y="231868"/>
            <a:ext cx="2320290" cy="0"/>
          </a:xfrm>
          <a:custGeom>
            <a:avLst/>
            <a:gdLst/>
            <a:ahLst/>
            <a:cxnLst/>
            <a:rect l="l" t="t" r="r" b="b"/>
            <a:pathLst>
              <a:path w="2320290" h="0">
                <a:moveTo>
                  <a:pt x="0" y="0"/>
                </a:moveTo>
                <a:lnTo>
                  <a:pt x="2320114" y="0"/>
                </a:lnTo>
              </a:path>
            </a:pathLst>
          </a:custGeom>
          <a:ln w="30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62340" y="900015"/>
            <a:ext cx="2332355" cy="0"/>
          </a:xfrm>
          <a:custGeom>
            <a:avLst/>
            <a:gdLst/>
            <a:ahLst/>
            <a:cxnLst/>
            <a:rect l="l" t="t" r="r" b="b"/>
            <a:pathLst>
              <a:path w="2332354" h="0">
                <a:moveTo>
                  <a:pt x="0" y="0"/>
                </a:moveTo>
                <a:lnTo>
                  <a:pt x="2332325" y="0"/>
                </a:lnTo>
              </a:path>
            </a:pathLst>
          </a:custGeom>
          <a:ln w="244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81828" y="226541"/>
            <a:ext cx="1478915" cy="67373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 indent="-10160">
              <a:lnSpc>
                <a:spcPct val="87500"/>
              </a:lnSpc>
              <a:spcBef>
                <a:spcPts val="240"/>
              </a:spcBef>
            </a:pPr>
            <a:r>
              <a:rPr dirty="0" sz="950" spc="40">
                <a:solidFill>
                  <a:srgbClr val="649CAA"/>
                </a:solidFill>
                <a:latin typeface="Arial"/>
                <a:cs typeface="Arial"/>
              </a:rPr>
              <a:t>DUNN'S </a:t>
            </a:r>
            <a:r>
              <a:rPr dirty="0" sz="950" spc="20">
                <a:solidFill>
                  <a:srgbClr val="649CAA"/>
                </a:solidFill>
                <a:latin typeface="Arial"/>
                <a:cs typeface="Arial"/>
              </a:rPr>
              <a:t>CORNERS  </a:t>
            </a:r>
            <a:r>
              <a:rPr dirty="0" sz="950" spc="50">
                <a:solidFill>
                  <a:srgbClr val="649CAA"/>
                </a:solidFill>
                <a:latin typeface="Arial"/>
                <a:cs typeface="Arial"/>
              </a:rPr>
              <a:t>COMMUNITY</a:t>
            </a:r>
            <a:r>
              <a:rPr dirty="0" sz="950" spc="-5">
                <a:solidFill>
                  <a:srgbClr val="649CAA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649CAA"/>
                </a:solidFill>
                <a:latin typeface="Arial"/>
                <a:cs typeface="Arial"/>
              </a:rPr>
              <a:t>CHURCH,  </a:t>
            </a:r>
            <a:r>
              <a:rPr dirty="0" sz="950" spc="5">
                <a:solidFill>
                  <a:srgbClr val="649CAA"/>
                </a:solidFill>
                <a:latin typeface="Arial"/>
                <a:cs typeface="Arial"/>
              </a:rPr>
              <a:t>PRESBYTERIAN</a:t>
            </a:r>
            <a:endParaRPr sz="950">
              <a:latin typeface="Arial"/>
              <a:cs typeface="Arial"/>
            </a:endParaRPr>
          </a:p>
          <a:p>
            <a:pPr algn="ctr" marL="1905">
              <a:lnSpc>
                <a:spcPts val="905"/>
              </a:lnSpc>
            </a:pPr>
            <a:r>
              <a:rPr dirty="0" sz="950" spc="-5">
                <a:solidFill>
                  <a:srgbClr val="649CAA"/>
                </a:solidFill>
                <a:latin typeface="Arial"/>
                <a:cs typeface="Arial"/>
              </a:rPr>
              <a:t>221 </a:t>
            </a:r>
            <a:r>
              <a:rPr dirty="0" sz="950" spc="50">
                <a:solidFill>
                  <a:srgbClr val="4F8E9C"/>
                </a:solidFill>
                <a:latin typeface="Arial"/>
                <a:cs typeface="Arial"/>
              </a:rPr>
              <a:t>Post</a:t>
            </a:r>
            <a:r>
              <a:rPr dirty="0" sz="950" spc="-165">
                <a:solidFill>
                  <a:srgbClr val="4F8E9C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649CAA"/>
                </a:solidFill>
                <a:latin typeface="Arial"/>
                <a:cs typeface="Arial"/>
              </a:rPr>
              <a:t>Road</a:t>
            </a:r>
            <a:endParaRPr sz="950">
              <a:latin typeface="Arial"/>
              <a:cs typeface="Arial"/>
            </a:endParaRPr>
          </a:p>
          <a:p>
            <a:pPr algn="ctr" marL="15240">
              <a:lnSpc>
                <a:spcPts val="1060"/>
              </a:lnSpc>
            </a:pPr>
            <a:r>
              <a:rPr dirty="0" sz="950" spc="50">
                <a:solidFill>
                  <a:srgbClr val="649CAA"/>
                </a:solidFill>
                <a:latin typeface="Arial"/>
                <a:cs typeface="Arial"/>
              </a:rPr>
              <a:t>Westerly, </a:t>
            </a:r>
            <a:r>
              <a:rPr dirty="0" sz="950" spc="-15">
                <a:solidFill>
                  <a:srgbClr val="4F8E9C"/>
                </a:solidFill>
                <a:latin typeface="Arial"/>
                <a:cs typeface="Arial"/>
              </a:rPr>
              <a:t>RI</a:t>
            </a:r>
            <a:r>
              <a:rPr dirty="0" sz="950" spc="-145">
                <a:solidFill>
                  <a:srgbClr val="4F8E9C"/>
                </a:solidFill>
                <a:latin typeface="Arial"/>
                <a:cs typeface="Arial"/>
              </a:rPr>
              <a:t> </a:t>
            </a:r>
            <a:r>
              <a:rPr dirty="0" sz="950" spc="60">
                <a:solidFill>
                  <a:srgbClr val="649CAA"/>
                </a:solidFill>
                <a:latin typeface="Arial"/>
                <a:cs typeface="Arial"/>
              </a:rPr>
              <a:t>02891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974" y="364086"/>
            <a:ext cx="2250440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010"/>
              </a:lnSpc>
              <a:spcBef>
                <a:spcPts val="100"/>
              </a:spcBef>
            </a:pPr>
            <a:r>
              <a:rPr dirty="0" sz="900" spc="55" b="1">
                <a:solidFill>
                  <a:srgbClr val="4F6775"/>
                </a:solidFill>
                <a:latin typeface="Arial"/>
                <a:cs typeface="Arial"/>
              </a:rPr>
              <a:t>N</a:t>
            </a:r>
            <a:r>
              <a:rPr dirty="0" sz="900" spc="55" b="1">
                <a:solidFill>
                  <a:srgbClr val="365062"/>
                </a:solidFill>
                <a:latin typeface="Arial"/>
                <a:cs typeface="Arial"/>
              </a:rPr>
              <a:t>on-Profit</a:t>
            </a:r>
            <a:r>
              <a:rPr dirty="0" sz="900" spc="-45" b="1">
                <a:solidFill>
                  <a:srgbClr val="365062"/>
                </a:solidFill>
                <a:latin typeface="Arial"/>
                <a:cs typeface="Arial"/>
              </a:rPr>
              <a:t> </a:t>
            </a:r>
            <a:r>
              <a:rPr dirty="0" sz="900" spc="35" b="1">
                <a:solidFill>
                  <a:srgbClr val="365062"/>
                </a:solidFill>
                <a:latin typeface="Arial"/>
                <a:cs typeface="Arial"/>
              </a:rPr>
              <a:t>Organization</a:t>
            </a:r>
            <a:endParaRPr sz="900">
              <a:latin typeface="Arial"/>
              <a:cs typeface="Arial"/>
            </a:endParaRPr>
          </a:p>
          <a:p>
            <a:pPr algn="ctr" marL="26034">
              <a:lnSpc>
                <a:spcPts val="935"/>
              </a:lnSpc>
            </a:pPr>
            <a:r>
              <a:rPr dirty="0" sz="900" spc="10">
                <a:solidFill>
                  <a:srgbClr val="647985"/>
                </a:solidFill>
                <a:latin typeface="Arial"/>
                <a:cs typeface="Arial"/>
              </a:rPr>
              <a:t>US</a:t>
            </a:r>
            <a:r>
              <a:rPr dirty="0" sz="900" spc="30">
                <a:solidFill>
                  <a:srgbClr val="647985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4F6775"/>
                </a:solidFill>
                <a:latin typeface="Arial"/>
                <a:cs typeface="Arial"/>
              </a:rPr>
              <a:t>Pos</a:t>
            </a:r>
            <a:r>
              <a:rPr dirty="0" sz="900" spc="-175">
                <a:solidFill>
                  <a:srgbClr val="4F6775"/>
                </a:solidFill>
                <a:latin typeface="Arial"/>
                <a:cs typeface="Arial"/>
              </a:rPr>
              <a:t> </a:t>
            </a:r>
            <a:r>
              <a:rPr dirty="0" sz="900" spc="20">
                <a:solidFill>
                  <a:srgbClr val="365062"/>
                </a:solidFill>
                <a:latin typeface="Arial"/>
                <a:cs typeface="Arial"/>
              </a:rPr>
              <a:t>t</a:t>
            </a:r>
            <a:r>
              <a:rPr dirty="0" sz="900" spc="20">
                <a:solidFill>
                  <a:srgbClr val="4F6775"/>
                </a:solidFill>
                <a:latin typeface="Arial"/>
                <a:cs typeface="Arial"/>
              </a:rPr>
              <a:t>age</a:t>
            </a:r>
            <a:r>
              <a:rPr dirty="0" sz="900" spc="160">
                <a:solidFill>
                  <a:srgbClr val="4F6775"/>
                </a:solidFill>
                <a:latin typeface="Arial"/>
                <a:cs typeface="Arial"/>
              </a:rPr>
              <a:t> </a:t>
            </a:r>
            <a:r>
              <a:rPr dirty="0" sz="900" spc="35">
                <a:solidFill>
                  <a:srgbClr val="4F6775"/>
                </a:solidFill>
                <a:latin typeface="Arial"/>
                <a:cs typeface="Arial"/>
              </a:rPr>
              <a:t>Pa</a:t>
            </a:r>
            <a:r>
              <a:rPr dirty="0" sz="900" spc="35">
                <a:solidFill>
                  <a:srgbClr val="365062"/>
                </a:solidFill>
                <a:latin typeface="Arial"/>
                <a:cs typeface="Arial"/>
              </a:rPr>
              <a:t>i</a:t>
            </a:r>
            <a:r>
              <a:rPr dirty="0" sz="900" spc="35">
                <a:solidFill>
                  <a:srgbClr val="4F6775"/>
                </a:solidFill>
                <a:latin typeface="Arial"/>
                <a:cs typeface="Arial"/>
              </a:rPr>
              <a:t>d</a:t>
            </a:r>
            <a:r>
              <a:rPr dirty="0" sz="900" spc="80">
                <a:solidFill>
                  <a:srgbClr val="4F6775"/>
                </a:solidFill>
                <a:latin typeface="Arial"/>
                <a:cs typeface="Arial"/>
              </a:rPr>
              <a:t> </a:t>
            </a:r>
            <a:r>
              <a:rPr dirty="0" sz="900" spc="30">
                <a:solidFill>
                  <a:srgbClr val="4F6775"/>
                </a:solidFill>
                <a:latin typeface="Arial"/>
                <a:cs typeface="Arial"/>
              </a:rPr>
              <a:t>W</a:t>
            </a:r>
            <a:r>
              <a:rPr dirty="0" sz="900" spc="-155">
                <a:solidFill>
                  <a:srgbClr val="4F6775"/>
                </a:solidFill>
                <a:latin typeface="Arial"/>
                <a:cs typeface="Arial"/>
              </a:rPr>
              <a:t> </a:t>
            </a:r>
            <a:r>
              <a:rPr dirty="0" sz="900" spc="45">
                <a:solidFill>
                  <a:srgbClr val="4F6775"/>
                </a:solidFill>
                <a:latin typeface="Arial"/>
                <a:cs typeface="Arial"/>
              </a:rPr>
              <a:t>es</a:t>
            </a:r>
            <a:r>
              <a:rPr dirty="0" sz="900" spc="45">
                <a:solidFill>
                  <a:srgbClr val="365062"/>
                </a:solidFill>
                <a:latin typeface="Arial"/>
                <a:cs typeface="Arial"/>
              </a:rPr>
              <a:t>t</a:t>
            </a:r>
            <a:r>
              <a:rPr dirty="0" sz="900" spc="45">
                <a:solidFill>
                  <a:srgbClr val="4F6775"/>
                </a:solidFill>
                <a:latin typeface="Arial"/>
                <a:cs typeface="Arial"/>
              </a:rPr>
              <a:t>e</a:t>
            </a:r>
            <a:r>
              <a:rPr dirty="0" sz="900" spc="45">
                <a:solidFill>
                  <a:srgbClr val="365062"/>
                </a:solidFill>
                <a:latin typeface="Arial"/>
                <a:cs typeface="Arial"/>
              </a:rPr>
              <a:t>r</a:t>
            </a:r>
            <a:r>
              <a:rPr dirty="0" sz="900" spc="-150">
                <a:solidFill>
                  <a:srgbClr val="365062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365062"/>
                </a:solidFill>
                <a:latin typeface="Arial"/>
                <a:cs typeface="Arial"/>
              </a:rPr>
              <a:t>l</a:t>
            </a:r>
            <a:r>
              <a:rPr dirty="0" sz="900" spc="-5">
                <a:solidFill>
                  <a:srgbClr val="4F6775"/>
                </a:solidFill>
                <a:latin typeface="Arial"/>
                <a:cs typeface="Arial"/>
              </a:rPr>
              <a:t>y</a:t>
            </a:r>
            <a:r>
              <a:rPr dirty="0" sz="900" spc="-5">
                <a:solidFill>
                  <a:srgbClr val="365062"/>
                </a:solidFill>
                <a:latin typeface="Arial"/>
                <a:cs typeface="Arial"/>
              </a:rPr>
              <a:t>,</a:t>
            </a:r>
            <a:r>
              <a:rPr dirty="0" sz="900" spc="-10">
                <a:solidFill>
                  <a:srgbClr val="365062"/>
                </a:solidFill>
                <a:latin typeface="Arial"/>
                <a:cs typeface="Arial"/>
              </a:rPr>
              <a:t> </a:t>
            </a:r>
            <a:r>
              <a:rPr dirty="0" sz="900" spc="-15">
                <a:solidFill>
                  <a:srgbClr val="4F6775"/>
                </a:solidFill>
                <a:latin typeface="Arial"/>
                <a:cs typeface="Arial"/>
              </a:rPr>
              <a:t>R</a:t>
            </a:r>
            <a:r>
              <a:rPr dirty="0" sz="900" spc="-15">
                <a:solidFill>
                  <a:srgbClr val="365062"/>
                </a:solidFill>
                <a:latin typeface="Arial"/>
                <a:cs typeface="Arial"/>
              </a:rPr>
              <a:t>I</a:t>
            </a:r>
            <a:r>
              <a:rPr dirty="0" sz="900" spc="55">
                <a:solidFill>
                  <a:srgbClr val="365062"/>
                </a:solidFill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4F6775"/>
                </a:solidFill>
                <a:latin typeface="Arial"/>
                <a:cs typeface="Arial"/>
              </a:rPr>
              <a:t>0</a:t>
            </a:r>
            <a:r>
              <a:rPr dirty="0" sz="900" spc="-50">
                <a:solidFill>
                  <a:srgbClr val="4F6775"/>
                </a:solidFill>
                <a:latin typeface="Arial"/>
                <a:cs typeface="Arial"/>
              </a:rPr>
              <a:t> </a:t>
            </a:r>
            <a:r>
              <a:rPr dirty="0" sz="900" spc="15">
                <a:solidFill>
                  <a:srgbClr val="4F6775"/>
                </a:solidFill>
                <a:latin typeface="Arial"/>
                <a:cs typeface="Arial"/>
              </a:rPr>
              <a:t>289</a:t>
            </a:r>
            <a:r>
              <a:rPr dirty="0" sz="900" spc="15">
                <a:solidFill>
                  <a:srgbClr val="365062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  <a:p>
            <a:pPr algn="ctr" marL="8890">
              <a:lnSpc>
                <a:spcPts val="1010"/>
              </a:lnSpc>
            </a:pPr>
            <a:r>
              <a:rPr dirty="0" sz="900" spc="50" b="1">
                <a:solidFill>
                  <a:srgbClr val="365062"/>
                </a:solidFill>
                <a:latin typeface="Arial"/>
                <a:cs typeface="Arial"/>
              </a:rPr>
              <a:t>Permit </a:t>
            </a:r>
            <a:r>
              <a:rPr dirty="0" sz="900" spc="30" b="1">
                <a:solidFill>
                  <a:srgbClr val="365062"/>
                </a:solidFill>
                <a:latin typeface="Arial"/>
                <a:cs typeface="Arial"/>
              </a:rPr>
              <a:t>No.</a:t>
            </a:r>
            <a:r>
              <a:rPr dirty="0" sz="900" spc="-165" b="1">
                <a:solidFill>
                  <a:srgbClr val="365062"/>
                </a:solidFill>
                <a:latin typeface="Arial"/>
                <a:cs typeface="Arial"/>
              </a:rPr>
              <a:t> </a:t>
            </a:r>
            <a:r>
              <a:rPr dirty="0" sz="900" spc="5" b="1">
                <a:solidFill>
                  <a:srgbClr val="365062"/>
                </a:solidFill>
                <a:latin typeface="Arial"/>
                <a:cs typeface="Arial"/>
              </a:rPr>
              <a:t>145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6740" y="1124778"/>
            <a:ext cx="1927225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 b="1">
                <a:solidFill>
                  <a:srgbClr val="4F8E9C"/>
                </a:solidFill>
                <a:latin typeface="Arial"/>
                <a:cs typeface="Arial"/>
              </a:rPr>
              <a:t>Return</a:t>
            </a:r>
            <a:r>
              <a:rPr dirty="0" sz="1300" spc="-300" b="1">
                <a:solidFill>
                  <a:srgbClr val="4F8E9C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4F8E9C"/>
                </a:solidFill>
                <a:latin typeface="Arial"/>
                <a:cs typeface="Arial"/>
              </a:rPr>
              <a:t>Service </a:t>
            </a:r>
            <a:r>
              <a:rPr dirty="0" sz="1300" spc="740" b="1">
                <a:solidFill>
                  <a:srgbClr val="4F8E9C"/>
                </a:solidFill>
                <a:latin typeface="Arial"/>
                <a:cs typeface="Arial"/>
              </a:rPr>
              <a:t>Requ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"/>
              <a:cs typeface="Arial"/>
            </a:endParaRPr>
          </a:p>
          <a:p>
            <a:pPr marL="1019175">
              <a:lnSpc>
                <a:spcPts val="1420"/>
              </a:lnSpc>
            </a:pPr>
            <a:r>
              <a:rPr dirty="0" sz="1200" spc="60">
                <a:solidFill>
                  <a:srgbClr val="487985"/>
                </a:solidFill>
                <a:latin typeface="Arial"/>
                <a:cs typeface="Arial"/>
              </a:rPr>
              <a:t>T</a:t>
            </a:r>
            <a:r>
              <a:rPr dirty="0" sz="1200" spc="60">
                <a:solidFill>
                  <a:srgbClr val="24606E"/>
                </a:solidFill>
                <a:latin typeface="Arial"/>
                <a:cs typeface="Arial"/>
              </a:rPr>
              <a:t>h</a:t>
            </a:r>
            <a:r>
              <a:rPr dirty="0" sz="1200" spc="60">
                <a:solidFill>
                  <a:srgbClr val="487985"/>
                </a:solidFill>
                <a:latin typeface="Arial"/>
                <a:cs typeface="Arial"/>
              </a:rPr>
              <a:t>e</a:t>
            </a:r>
            <a:r>
              <a:rPr dirty="0" sz="1200" spc="-5">
                <a:solidFill>
                  <a:srgbClr val="487985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487985"/>
                </a:solidFill>
                <a:latin typeface="Arial"/>
                <a:cs typeface="Arial"/>
              </a:rPr>
              <a:t>Sc</a:t>
            </a:r>
            <a:r>
              <a:rPr dirty="0" sz="1200" spc="-200">
                <a:solidFill>
                  <a:srgbClr val="487985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24606E"/>
                </a:solidFill>
                <a:latin typeface="Arial"/>
                <a:cs typeface="Arial"/>
              </a:rPr>
              <a:t>r</a:t>
            </a:r>
            <a:r>
              <a:rPr dirty="0" sz="1200" spc="-185">
                <a:solidFill>
                  <a:srgbClr val="24606E"/>
                </a:solidFill>
                <a:latin typeface="Arial"/>
                <a:cs typeface="Arial"/>
              </a:rPr>
              <a:t> </a:t>
            </a:r>
            <a:r>
              <a:rPr dirty="0" sz="1200" spc="15">
                <a:solidFill>
                  <a:srgbClr val="24606E"/>
                </a:solidFill>
                <a:latin typeface="Arial"/>
                <a:cs typeface="Arial"/>
              </a:rPr>
              <a:t>ib</a:t>
            </a:r>
            <a:r>
              <a:rPr dirty="0" sz="1200" spc="-175">
                <a:solidFill>
                  <a:srgbClr val="24606E"/>
                </a:solidFill>
                <a:latin typeface="Arial"/>
                <a:cs typeface="Arial"/>
              </a:rPr>
              <a:t> </a:t>
            </a:r>
            <a:r>
              <a:rPr dirty="0" sz="1200" spc="25">
                <a:solidFill>
                  <a:srgbClr val="487985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982344">
              <a:lnSpc>
                <a:spcPts val="1240"/>
              </a:lnSpc>
            </a:pPr>
            <a:r>
              <a:rPr dirty="0" sz="1050" spc="-45">
                <a:solidFill>
                  <a:srgbClr val="487985"/>
                </a:solidFill>
                <a:latin typeface="Arial"/>
                <a:cs typeface="Arial"/>
              </a:rPr>
              <a:t>Jidy/</a:t>
            </a:r>
            <a:r>
              <a:rPr dirty="0" sz="900" spc="-45" i="1">
                <a:solidFill>
                  <a:srgbClr val="4F8E9C"/>
                </a:solidFill>
                <a:latin typeface="Arial"/>
                <a:cs typeface="Arial"/>
              </a:rPr>
              <a:t>c.i/l{ff_t{tlt</a:t>
            </a:r>
            <a:r>
              <a:rPr dirty="0" sz="900" spc="-120" i="1">
                <a:solidFill>
                  <a:srgbClr val="4F8E9C"/>
                </a:solidFill>
                <a:latin typeface="Arial"/>
                <a:cs typeface="Arial"/>
              </a:rPr>
              <a:t> </a:t>
            </a:r>
            <a:r>
              <a:rPr dirty="0" sz="850" spc="20" i="1">
                <a:solidFill>
                  <a:srgbClr val="487985"/>
                </a:solidFill>
                <a:latin typeface="Times New Roman"/>
                <a:cs typeface="Times New Roman"/>
              </a:rPr>
              <a:t>2026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5809" y="9716628"/>
            <a:ext cx="2162175" cy="138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4604">
              <a:lnSpc>
                <a:spcPct val="100000"/>
              </a:lnSpc>
              <a:spcBef>
                <a:spcPts val="100"/>
              </a:spcBef>
            </a:pPr>
            <a:r>
              <a:rPr dirty="0" sz="1200" spc="20" b="1" i="1">
                <a:latin typeface="Arial"/>
                <a:cs typeface="Arial"/>
              </a:rPr>
              <a:t>David </a:t>
            </a:r>
            <a:r>
              <a:rPr dirty="0" sz="1200" spc="30" b="1" i="1">
                <a:latin typeface="Arial"/>
                <a:cs typeface="Arial"/>
              </a:rPr>
              <a:t>Capaldi </a:t>
            </a:r>
            <a:r>
              <a:rPr dirty="0" sz="1200" spc="20">
                <a:latin typeface="Arial"/>
                <a:cs typeface="Arial"/>
              </a:rPr>
              <a:t>- </a:t>
            </a:r>
            <a:r>
              <a:rPr dirty="0" sz="1200" spc="10" b="1" i="1">
                <a:latin typeface="Arial"/>
                <a:cs typeface="Arial"/>
              </a:rPr>
              <a:t>June</a:t>
            </a:r>
            <a:r>
              <a:rPr dirty="0" sz="1200" spc="85" b="1" i="1">
                <a:latin typeface="Arial"/>
                <a:cs typeface="Arial"/>
              </a:rPr>
              <a:t> </a:t>
            </a:r>
            <a:r>
              <a:rPr dirty="0" sz="1200" spc="5" b="1" i="1">
                <a:latin typeface="Arial"/>
                <a:cs typeface="Arial"/>
              </a:rPr>
              <a:t>4th</a:t>
            </a:r>
            <a:endParaRPr sz="1200">
              <a:latin typeface="Arial"/>
              <a:cs typeface="Arial"/>
            </a:endParaRPr>
          </a:p>
          <a:p>
            <a:pPr algn="ctr" marL="12065" marR="5080" indent="-4445">
              <a:lnSpc>
                <a:spcPct val="161300"/>
              </a:lnSpc>
              <a:spcBef>
                <a:spcPts val="5"/>
              </a:spcBef>
            </a:pPr>
            <a:r>
              <a:rPr dirty="0" sz="1200" spc="15" b="1" i="1">
                <a:latin typeface="Arial"/>
                <a:cs typeface="Arial"/>
              </a:rPr>
              <a:t>Dee </a:t>
            </a:r>
            <a:r>
              <a:rPr dirty="0" sz="1200" spc="20" b="1" i="1">
                <a:latin typeface="Arial"/>
                <a:cs typeface="Arial"/>
              </a:rPr>
              <a:t>Gillam </a:t>
            </a:r>
            <a:r>
              <a:rPr dirty="0" sz="1200" spc="15">
                <a:latin typeface="Arial"/>
                <a:cs typeface="Arial"/>
              </a:rPr>
              <a:t>- </a:t>
            </a:r>
            <a:r>
              <a:rPr dirty="0" sz="1200" spc="15" b="1" i="1">
                <a:latin typeface="Arial"/>
                <a:cs typeface="Arial"/>
              </a:rPr>
              <a:t>June </a:t>
            </a:r>
            <a:r>
              <a:rPr dirty="0" sz="1200" spc="70" b="1" i="1">
                <a:latin typeface="Arial"/>
                <a:cs typeface="Arial"/>
              </a:rPr>
              <a:t>26th  </a:t>
            </a:r>
            <a:r>
              <a:rPr dirty="0" sz="1200" spc="-5" b="1" i="1">
                <a:latin typeface="Arial"/>
                <a:cs typeface="Arial"/>
              </a:rPr>
              <a:t>Bruce Loeckler </a:t>
            </a:r>
            <a:r>
              <a:rPr dirty="0" sz="1200">
                <a:latin typeface="Arial"/>
                <a:cs typeface="Arial"/>
              </a:rPr>
              <a:t>- </a:t>
            </a:r>
            <a:r>
              <a:rPr dirty="0" sz="1200" spc="-25" b="1" i="1">
                <a:latin typeface="Arial"/>
                <a:cs typeface="Arial"/>
              </a:rPr>
              <a:t>August </a:t>
            </a:r>
            <a:r>
              <a:rPr dirty="0" sz="1200" spc="30" b="1" i="1">
                <a:latin typeface="Arial"/>
                <a:cs typeface="Arial"/>
              </a:rPr>
              <a:t>1st  </a:t>
            </a:r>
            <a:r>
              <a:rPr dirty="0" sz="1200" spc="35" b="1" i="1">
                <a:latin typeface="Arial"/>
                <a:cs typeface="Arial"/>
              </a:rPr>
              <a:t>Chant </a:t>
            </a:r>
            <a:r>
              <a:rPr dirty="0" sz="1200" spc="40" b="1" i="1">
                <a:latin typeface="Arial"/>
                <a:cs typeface="Arial"/>
              </a:rPr>
              <a:t>Clapham </a:t>
            </a:r>
            <a:r>
              <a:rPr dirty="0" sz="1200" spc="20">
                <a:latin typeface="Arial"/>
                <a:cs typeface="Arial"/>
              </a:rPr>
              <a:t>- </a:t>
            </a:r>
            <a:r>
              <a:rPr dirty="0" sz="1200" spc="-20" b="1" i="1">
                <a:latin typeface="Arial"/>
                <a:cs typeface="Arial"/>
              </a:rPr>
              <a:t>August </a:t>
            </a:r>
            <a:r>
              <a:rPr dirty="0" sz="1200" spc="35" b="1" i="1">
                <a:latin typeface="Arial"/>
                <a:cs typeface="Arial"/>
              </a:rPr>
              <a:t>7th  </a:t>
            </a:r>
            <a:r>
              <a:rPr dirty="0" sz="1200" spc="30" b="1" i="1">
                <a:latin typeface="Arial"/>
                <a:cs typeface="Arial"/>
              </a:rPr>
              <a:t>Yvette </a:t>
            </a:r>
            <a:r>
              <a:rPr dirty="0" sz="1200" spc="15" b="1" i="1">
                <a:latin typeface="Arial"/>
                <a:cs typeface="Arial"/>
              </a:rPr>
              <a:t>Drurey </a:t>
            </a:r>
            <a:r>
              <a:rPr dirty="0" sz="1200" spc="10">
                <a:latin typeface="Arial"/>
                <a:cs typeface="Arial"/>
              </a:rPr>
              <a:t>- </a:t>
            </a:r>
            <a:r>
              <a:rPr dirty="0" sz="1200" spc="-20" b="1" i="1">
                <a:latin typeface="Arial"/>
                <a:cs typeface="Arial"/>
              </a:rPr>
              <a:t>August</a:t>
            </a:r>
            <a:r>
              <a:rPr dirty="0" sz="1200" spc="50" b="1" i="1">
                <a:latin typeface="Arial"/>
                <a:cs typeface="Arial"/>
              </a:rPr>
              <a:t> </a:t>
            </a:r>
            <a:r>
              <a:rPr dirty="0" sz="1200" spc="20" b="1" i="1">
                <a:latin typeface="Arial"/>
                <a:cs typeface="Arial"/>
              </a:rPr>
              <a:t>27th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9592" y="9716628"/>
            <a:ext cx="2781935" cy="1392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 sz="1200" spc="10" b="1" i="1">
                <a:latin typeface="Arial"/>
                <a:cs typeface="Arial"/>
              </a:rPr>
              <a:t>Diamonds </a:t>
            </a:r>
            <a:r>
              <a:rPr dirty="0" sz="1200" spc="20" b="1" i="1">
                <a:latin typeface="Arial"/>
                <a:cs typeface="Arial"/>
              </a:rPr>
              <a:t>(70 </a:t>
            </a:r>
            <a:r>
              <a:rPr dirty="0" sz="1200" spc="30" b="1" i="1">
                <a:latin typeface="Arial"/>
                <a:cs typeface="Arial"/>
              </a:rPr>
              <a:t>and </a:t>
            </a:r>
            <a:r>
              <a:rPr dirty="0" sz="1200" spc="5" b="1" i="1">
                <a:latin typeface="Arial"/>
                <a:cs typeface="Arial"/>
              </a:rPr>
              <a:t>beyond),</a:t>
            </a:r>
            <a:r>
              <a:rPr dirty="0" sz="1200" spc="60" b="1" i="1">
                <a:latin typeface="Arial"/>
                <a:cs typeface="Arial"/>
              </a:rPr>
              <a:t> </a:t>
            </a:r>
            <a:r>
              <a:rPr dirty="0" sz="1200" spc="10" b="1" i="1">
                <a:latin typeface="Arial"/>
                <a:cs typeface="Arial"/>
              </a:rPr>
              <a:t>please</a:t>
            </a:r>
            <a:endParaRPr sz="12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915"/>
              </a:spcBef>
            </a:pPr>
            <a:r>
              <a:rPr dirty="0" sz="1200" spc="30" b="1" i="1">
                <a:latin typeface="Arial"/>
                <a:cs typeface="Arial"/>
              </a:rPr>
              <a:t>contact </a:t>
            </a:r>
            <a:r>
              <a:rPr dirty="0" sz="1200" spc="45" b="1" i="1">
                <a:latin typeface="Arial"/>
                <a:cs typeface="Arial"/>
              </a:rPr>
              <a:t>the </a:t>
            </a:r>
            <a:r>
              <a:rPr dirty="0" sz="1200" spc="-5" b="1" i="1">
                <a:latin typeface="Arial"/>
                <a:cs typeface="Arial"/>
              </a:rPr>
              <a:t>Church </a:t>
            </a:r>
            <a:r>
              <a:rPr dirty="0" sz="1200" spc="25" b="1" i="1">
                <a:latin typeface="Arial"/>
                <a:cs typeface="Arial"/>
              </a:rPr>
              <a:t>Office</a:t>
            </a:r>
            <a:r>
              <a:rPr dirty="0" sz="1200" spc="-90" b="1" i="1">
                <a:latin typeface="Arial"/>
                <a:cs typeface="Arial"/>
              </a:rPr>
              <a:t> </a:t>
            </a:r>
            <a:r>
              <a:rPr dirty="0" sz="1200" spc="20" b="1" i="1">
                <a:latin typeface="Arial"/>
                <a:cs typeface="Arial"/>
              </a:rPr>
              <a:t>at</a:t>
            </a:r>
            <a:endParaRPr sz="1200">
              <a:latin typeface="Arial"/>
              <a:cs typeface="Arial"/>
            </a:endParaRPr>
          </a:p>
          <a:p>
            <a:pPr marL="12700" marR="5080" indent="178435">
              <a:lnSpc>
                <a:spcPts val="2350"/>
              </a:lnSpc>
              <a:spcBef>
                <a:spcPts val="160"/>
              </a:spcBef>
            </a:pPr>
            <a:r>
              <a:rPr dirty="0" sz="1200" spc="40" b="1" i="1">
                <a:latin typeface="Arial"/>
                <a:cs typeface="Arial"/>
              </a:rPr>
              <a:t>(401) </a:t>
            </a:r>
            <a:r>
              <a:rPr dirty="0" sz="1200" spc="50" b="1" i="1">
                <a:latin typeface="Arial"/>
                <a:cs typeface="Arial"/>
              </a:rPr>
              <a:t>322-0655 </a:t>
            </a:r>
            <a:r>
              <a:rPr dirty="0" sz="1200" spc="20" b="1" i="1">
                <a:latin typeface="Arial"/>
                <a:cs typeface="Arial"/>
              </a:rPr>
              <a:t>or </a:t>
            </a:r>
            <a:r>
              <a:rPr dirty="0" sz="1200" spc="-40" b="1" i="1">
                <a:latin typeface="Arial"/>
                <a:cs typeface="Arial"/>
              </a:rPr>
              <a:t>sign </a:t>
            </a:r>
            <a:r>
              <a:rPr dirty="0" sz="1200" spc="20" b="1" i="1">
                <a:latin typeface="Arial"/>
                <a:cs typeface="Arial"/>
              </a:rPr>
              <a:t>up </a:t>
            </a:r>
            <a:r>
              <a:rPr dirty="0" sz="1200" spc="5" b="1" i="1">
                <a:latin typeface="Arial"/>
                <a:cs typeface="Arial"/>
              </a:rPr>
              <a:t>on </a:t>
            </a:r>
            <a:r>
              <a:rPr dirty="0" sz="1200" spc="55" b="1" i="1">
                <a:latin typeface="Arial"/>
                <a:cs typeface="Arial"/>
              </a:rPr>
              <a:t>the  </a:t>
            </a:r>
            <a:r>
              <a:rPr dirty="0" sz="1200" spc="20" b="1" i="1">
                <a:latin typeface="Arial"/>
                <a:cs typeface="Arial"/>
              </a:rPr>
              <a:t>bulletin </a:t>
            </a:r>
            <a:r>
              <a:rPr dirty="0" sz="1200" spc="30" b="1" i="1">
                <a:latin typeface="Arial"/>
                <a:cs typeface="Arial"/>
              </a:rPr>
              <a:t>board </a:t>
            </a:r>
            <a:r>
              <a:rPr dirty="0" sz="1200" b="1" i="1">
                <a:latin typeface="Arial"/>
                <a:cs typeface="Arial"/>
              </a:rPr>
              <a:t>in </a:t>
            </a:r>
            <a:r>
              <a:rPr dirty="0" sz="1200" spc="-10" b="1" i="1">
                <a:latin typeface="Arial"/>
                <a:cs typeface="Arial"/>
              </a:rPr>
              <a:t>Fellowship </a:t>
            </a:r>
            <a:r>
              <a:rPr dirty="0" sz="1200" spc="45" b="1" i="1">
                <a:latin typeface="Arial"/>
                <a:cs typeface="Arial"/>
              </a:rPr>
              <a:t>Hall</a:t>
            </a:r>
            <a:r>
              <a:rPr dirty="0" sz="1200" spc="95" b="1" i="1">
                <a:latin typeface="Arial"/>
                <a:cs typeface="Arial"/>
              </a:rPr>
              <a:t> </a:t>
            </a:r>
            <a:r>
              <a:rPr dirty="0" sz="1200" spc="30" b="1" i="1"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  <a:spcBef>
                <a:spcPts val="665"/>
              </a:spcBef>
            </a:pPr>
            <a:r>
              <a:rPr dirty="0" sz="1200" spc="30" b="1" i="1">
                <a:latin typeface="Arial"/>
                <a:cs typeface="Arial"/>
              </a:rPr>
              <a:t>add </a:t>
            </a:r>
            <a:r>
              <a:rPr dirty="0" sz="1200" spc="20" b="1" i="1">
                <a:latin typeface="Arial"/>
                <a:cs typeface="Arial"/>
              </a:rPr>
              <a:t>your </a:t>
            </a:r>
            <a:r>
              <a:rPr dirty="0" sz="1200" spc="35" b="1" i="1">
                <a:latin typeface="Arial"/>
                <a:cs typeface="Arial"/>
              </a:rPr>
              <a:t>name </a:t>
            </a:r>
            <a:r>
              <a:rPr dirty="0" sz="1200" spc="55" b="1" i="1">
                <a:latin typeface="Arial"/>
                <a:cs typeface="Arial"/>
              </a:rPr>
              <a:t>to</a:t>
            </a:r>
            <a:r>
              <a:rPr dirty="0" sz="1200" spc="-190" b="1" i="1">
                <a:latin typeface="Arial"/>
                <a:cs typeface="Arial"/>
              </a:rPr>
              <a:t> </a:t>
            </a:r>
            <a:r>
              <a:rPr dirty="0" sz="1200" spc="10" b="1" i="1">
                <a:latin typeface="Arial"/>
                <a:cs typeface="Arial"/>
              </a:rPr>
              <a:t>our </a:t>
            </a:r>
            <a:r>
              <a:rPr dirty="0" sz="1200" spc="5" b="1" i="1">
                <a:latin typeface="Arial"/>
                <a:cs typeface="Arial"/>
              </a:rPr>
              <a:t>list.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950" y="12203"/>
            <a:ext cx="1630185" cy="1879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964" y="658994"/>
            <a:ext cx="2826875" cy="485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5662" y="0"/>
            <a:ext cx="1697346" cy="1842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60769" y="5268908"/>
            <a:ext cx="1080684" cy="173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91040" y="5088906"/>
            <a:ext cx="586133" cy="5735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8330" y="6034685"/>
            <a:ext cx="2909300" cy="482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897" y="10739177"/>
            <a:ext cx="1535548" cy="1854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20084" y="10214423"/>
            <a:ext cx="1672924" cy="25139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85135" y="478991"/>
            <a:ext cx="4311015" cy="0"/>
          </a:xfrm>
          <a:custGeom>
            <a:avLst/>
            <a:gdLst/>
            <a:ahLst/>
            <a:cxnLst/>
            <a:rect l="l" t="t" r="r" b="b"/>
            <a:pathLst>
              <a:path w="4311015" h="0">
                <a:moveTo>
                  <a:pt x="0" y="0"/>
                </a:moveTo>
                <a:lnTo>
                  <a:pt x="4310528" y="0"/>
                </a:lnTo>
              </a:path>
            </a:pathLst>
          </a:custGeom>
          <a:ln w="610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85135" y="576620"/>
            <a:ext cx="4311015" cy="0"/>
          </a:xfrm>
          <a:custGeom>
            <a:avLst/>
            <a:gdLst/>
            <a:ahLst/>
            <a:cxnLst/>
            <a:rect l="l" t="t" r="r" b="b"/>
            <a:pathLst>
              <a:path w="4311015" h="0">
                <a:moveTo>
                  <a:pt x="0" y="0"/>
                </a:moveTo>
                <a:lnTo>
                  <a:pt x="4310528" y="0"/>
                </a:lnTo>
              </a:path>
            </a:pathLst>
          </a:custGeom>
          <a:ln w="305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9301" y="1189851"/>
            <a:ext cx="6228080" cy="0"/>
          </a:xfrm>
          <a:custGeom>
            <a:avLst/>
            <a:gdLst/>
            <a:ahLst/>
            <a:cxnLst/>
            <a:rect l="l" t="t" r="r" b="b"/>
            <a:pathLst>
              <a:path w="6228080" h="0">
                <a:moveTo>
                  <a:pt x="0" y="0"/>
                </a:moveTo>
                <a:lnTo>
                  <a:pt x="6227676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9301" y="5900443"/>
            <a:ext cx="6240145" cy="0"/>
          </a:xfrm>
          <a:custGeom>
            <a:avLst/>
            <a:gdLst/>
            <a:ahLst/>
            <a:cxnLst/>
            <a:rect l="l" t="t" r="r" b="b"/>
            <a:pathLst>
              <a:path w="6240145" h="0">
                <a:moveTo>
                  <a:pt x="0" y="0"/>
                </a:moveTo>
                <a:lnTo>
                  <a:pt x="6239887" y="0"/>
                </a:lnTo>
              </a:path>
            </a:pathLst>
          </a:custGeom>
          <a:ln w="54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9301" y="6571642"/>
            <a:ext cx="6240145" cy="0"/>
          </a:xfrm>
          <a:custGeom>
            <a:avLst/>
            <a:gdLst/>
            <a:ahLst/>
            <a:cxnLst/>
            <a:rect l="l" t="t" r="r" b="b"/>
            <a:pathLst>
              <a:path w="6240145" h="0">
                <a:moveTo>
                  <a:pt x="0" y="0"/>
                </a:moveTo>
                <a:lnTo>
                  <a:pt x="6239887" y="0"/>
                </a:lnTo>
              </a:path>
            </a:pathLst>
          </a:custGeom>
          <a:ln w="152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7090" y="7258094"/>
            <a:ext cx="6252210" cy="0"/>
          </a:xfrm>
          <a:custGeom>
            <a:avLst/>
            <a:gdLst/>
            <a:ahLst/>
            <a:cxnLst/>
            <a:rect l="l" t="t" r="r" b="b"/>
            <a:pathLst>
              <a:path w="6252209" h="0">
                <a:moveTo>
                  <a:pt x="0" y="0"/>
                </a:moveTo>
                <a:lnTo>
                  <a:pt x="6252098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87446" y="12359202"/>
            <a:ext cx="4432935" cy="0"/>
          </a:xfrm>
          <a:custGeom>
            <a:avLst/>
            <a:gdLst/>
            <a:ahLst/>
            <a:cxnLst/>
            <a:rect l="l" t="t" r="r" b="b"/>
            <a:pathLst>
              <a:path w="4432935" h="0">
                <a:moveTo>
                  <a:pt x="0" y="0"/>
                </a:moveTo>
                <a:lnTo>
                  <a:pt x="4432640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59342" y="1227746"/>
            <a:ext cx="3077210" cy="10718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5875" marR="5080" indent="-3810">
              <a:lnSpc>
                <a:spcPct val="119700"/>
              </a:lnSpc>
              <a:spcBef>
                <a:spcPts val="80"/>
              </a:spcBef>
            </a:pP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Thi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 </a:t>
            </a:r>
            <a:r>
              <a:rPr dirty="0" sz="1150" spc="-5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95">
                <a:solidFill>
                  <a:srgbClr val="0A0A0A"/>
                </a:solidFill>
                <a:latin typeface="Arial"/>
                <a:cs typeface="Arial"/>
              </a:rPr>
              <a:t>m m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r,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ay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ti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ce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so </a:t>
            </a:r>
            <a:r>
              <a:rPr dirty="0" sz="1150" spc="-9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 c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ng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es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app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ning</a:t>
            </a:r>
            <a:r>
              <a:rPr dirty="0" sz="1150" spc="-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ar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h.  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As we </a:t>
            </a:r>
            <a:r>
              <a:rPr dirty="0" sz="1150" spc="90">
                <a:solidFill>
                  <a:srgbClr val="1F1F1F"/>
                </a:solidFill>
                <a:latin typeface="Arial"/>
                <a:cs typeface="Arial"/>
              </a:rPr>
              <a:t>prepare </a:t>
            </a:r>
            <a:r>
              <a:rPr dirty="0" sz="1150" spc="70">
                <a:solidFill>
                  <a:srgbClr val="1F1F1F"/>
                </a:solidFill>
                <a:latin typeface="Arial"/>
                <a:cs typeface="Arial"/>
              </a:rPr>
              <a:t>for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85">
                <a:solidFill>
                  <a:srgbClr val="1F1F1F"/>
                </a:solidFill>
                <a:latin typeface="Arial"/>
                <a:cs typeface="Arial"/>
              </a:rPr>
              <a:t>relocation 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f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ffi 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ces,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I </a:t>
            </a:r>
            <a:r>
              <a:rPr dirty="0" sz="1150" spc="-9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ave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been 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lpin 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60">
                <a:solidFill>
                  <a:srgbClr val="1F1F1F"/>
                </a:solidFill>
                <a:latin typeface="Arial"/>
                <a:cs typeface="Arial"/>
              </a:rPr>
              <a:t>clean 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ut </a:t>
            </a:r>
            <a:r>
              <a:rPr dirty="0" sz="1150" spc="55">
                <a:solidFill>
                  <a:srgbClr val="1F1F1F"/>
                </a:solidFill>
                <a:latin typeface="Arial"/>
                <a:cs typeface="Arial"/>
              </a:rPr>
              <a:t>closets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so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t </a:t>
            </a:r>
            <a:r>
              <a:rPr dirty="0" sz="1150" spc="-55">
                <a:solidFill>
                  <a:srgbClr val="0A0A0A"/>
                </a:solidFill>
                <a:latin typeface="Arial"/>
                <a:cs typeface="Arial"/>
              </a:rPr>
              <a:t>hr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35">
                <a:solidFill>
                  <a:srgbClr val="1F1F1F"/>
                </a:solidFill>
                <a:latin typeface="Arial"/>
                <a:cs typeface="Arial"/>
              </a:rPr>
              <a:t>piles</a:t>
            </a:r>
            <a:r>
              <a:rPr dirty="0" sz="1150" spc="4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F1F1F"/>
                </a:solidFill>
                <a:latin typeface="Arial"/>
                <a:cs typeface="Arial"/>
              </a:rPr>
              <a:t>(and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9727" y="2271154"/>
            <a:ext cx="2165350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260" marR="5080" indent="-163195">
              <a:lnSpc>
                <a:spcPct val="120100"/>
              </a:lnSpc>
              <a:spcBef>
                <a:spcPts val="100"/>
              </a:spcBef>
              <a:tabLst>
                <a:tab pos="502284" algn="l"/>
                <a:tab pos="645160" algn="l"/>
                <a:tab pos="1234440" algn="l"/>
                <a:tab pos="1374775" algn="l"/>
                <a:tab pos="1636395" algn="l"/>
                <a:tab pos="2010410" algn="l"/>
                <a:tab pos="2114550" algn="l"/>
              </a:tabLst>
            </a:pPr>
            <a:r>
              <a:rPr dirty="0" sz="1150" spc="70">
                <a:solidFill>
                  <a:srgbClr val="1F1F1F"/>
                </a:solidFill>
                <a:latin typeface="Arial"/>
                <a:cs typeface="Arial"/>
              </a:rPr>
              <a:t>paper</a:t>
            </a:r>
            <a:r>
              <a:rPr dirty="0" sz="1150" spc="40">
                <a:solidFill>
                  <a:srgbClr val="1F1F1F"/>
                </a:solidFill>
                <a:latin typeface="Arial"/>
                <a:cs typeface="Arial"/>
              </a:rPr>
              <a:t>.</a:t>
            </a:r>
            <a:r>
              <a:rPr dirty="0" sz="1150">
                <a:solidFill>
                  <a:srgbClr val="1F1F1F"/>
                </a:solidFill>
                <a:latin typeface="Arial"/>
                <a:cs typeface="Arial"/>
              </a:rPr>
              <a:t>		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	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way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		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I 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	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-1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		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ov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	</a:t>
            </a:r>
            <a:r>
              <a:rPr dirty="0" sz="1150" spc="13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f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3984" y="2271154"/>
            <a:ext cx="841375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0">
              <a:lnSpc>
                <a:spcPct val="120100"/>
              </a:lnSpc>
              <a:spcBef>
                <a:spcPts val="100"/>
              </a:spcBef>
              <a:tabLst>
                <a:tab pos="598170" algn="l"/>
              </a:tabLst>
            </a:pPr>
            <a:r>
              <a:rPr dirty="0" sz="1150" spc="15">
                <a:solidFill>
                  <a:srgbClr val="1F1F1F"/>
                </a:solidFill>
                <a:latin typeface="Arial"/>
                <a:cs typeface="Arial"/>
              </a:rPr>
              <a:t>piles!)	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  </a:t>
            </a:r>
            <a:r>
              <a:rPr dirty="0" sz="1150" spc="65">
                <a:solidFill>
                  <a:srgbClr val="1F1F1F"/>
                </a:solidFill>
                <a:latin typeface="Arial"/>
                <a:cs typeface="Arial"/>
              </a:rPr>
              <a:t>discovered 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documents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4710" y="2727265"/>
            <a:ext cx="21234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fr </a:t>
            </a:r>
            <a:r>
              <a:rPr dirty="0" sz="1150" spc="13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13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founders</a:t>
            </a:r>
            <a:r>
              <a:rPr dirty="0" sz="1150" spc="475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f</a:t>
            </a:r>
            <a:r>
              <a:rPr dirty="0" sz="1150" spc="15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960" y="2905742"/>
            <a:ext cx="3065145" cy="6508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3335" marR="5080" indent="-1270">
              <a:lnSpc>
                <a:spcPct val="119200"/>
              </a:lnSpc>
              <a:spcBef>
                <a:spcPts val="85"/>
              </a:spcBef>
            </a:pP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c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h.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I </a:t>
            </a:r>
            <a:r>
              <a:rPr dirty="0" sz="1150" spc="-9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90">
                <a:solidFill>
                  <a:srgbClr val="2F2F2F"/>
                </a:solidFill>
                <a:latin typeface="Arial"/>
                <a:cs typeface="Arial"/>
              </a:rPr>
              <a:t>o p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ar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so </a:t>
            </a:r>
            <a:r>
              <a:rPr dirty="0" sz="1150" spc="-9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ese 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documents</a:t>
            </a:r>
            <a:r>
              <a:rPr dirty="0" sz="1150" spc="204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11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 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12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</a:t>
            </a:r>
            <a:r>
              <a:rPr dirty="0" sz="1150" spc="-1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12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dirty="0" sz="1150" spc="-1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eb</a:t>
            </a:r>
            <a:r>
              <a:rPr dirty="0" sz="1150" spc="-1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it</a:t>
            </a:r>
            <a:r>
              <a:rPr dirty="0" sz="1150" spc="-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12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in</a:t>
            </a:r>
            <a:r>
              <a:rPr dirty="0" sz="1150" spc="1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fu</a:t>
            </a:r>
            <a:r>
              <a:rPr dirty="0" sz="1150" spc="-21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tu</a:t>
            </a:r>
            <a:r>
              <a:rPr dirty="0" sz="1150" spc="-15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9342" y="3744738"/>
            <a:ext cx="3067050" cy="170053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just" marL="14604" marR="5080" indent="-2540">
              <a:lnSpc>
                <a:spcPct val="119600"/>
              </a:lnSpc>
              <a:spcBef>
                <a:spcPts val="80"/>
              </a:spcBef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oday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,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I </a:t>
            </a:r>
            <a:r>
              <a:rPr dirty="0" sz="1150" spc="-120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nt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ar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r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es 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I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found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65">
                <a:solidFill>
                  <a:srgbClr val="1F1F1F"/>
                </a:solidFill>
                <a:latin typeface="Arial"/>
                <a:cs typeface="Arial"/>
              </a:rPr>
              <a:t>papers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 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Fl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ce  </a:t>
            </a:r>
            <a:r>
              <a:rPr dirty="0" sz="1150" spc="50">
                <a:solidFill>
                  <a:srgbClr val="1F1F1F"/>
                </a:solidFill>
                <a:latin typeface="Arial"/>
                <a:cs typeface="Arial"/>
              </a:rPr>
              <a:t>Madison.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ea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y </a:t>
            </a:r>
            <a:r>
              <a:rPr dirty="0" sz="1150" spc="-80">
                <a:solidFill>
                  <a:srgbClr val="0A0A0A"/>
                </a:solidFill>
                <a:latin typeface="Arial"/>
                <a:cs typeface="Arial"/>
              </a:rPr>
              <a:t>1</a:t>
            </a:r>
            <a:r>
              <a:rPr dirty="0" sz="1150" spc="-80">
                <a:solidFill>
                  <a:srgbClr val="2F2F2F"/>
                </a:solidFill>
                <a:latin typeface="Arial"/>
                <a:cs typeface="Arial"/>
              </a:rPr>
              <a:t>9 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0 0 s,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er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was 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</a:t>
            </a:r>
            <a:r>
              <a:rPr dirty="0" sz="1150" spc="-1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in</a:t>
            </a:r>
            <a:r>
              <a:rPr dirty="0" sz="1150" spc="12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Dunn'</a:t>
            </a:r>
            <a:r>
              <a:rPr dirty="0" sz="1150" spc="-10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 Co</a:t>
            </a:r>
            <a:r>
              <a:rPr dirty="0" sz="1150" spc="-18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rn</a:t>
            </a:r>
            <a:r>
              <a:rPr dirty="0" sz="1150" spc="-1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.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ow</a:t>
            </a:r>
            <a:r>
              <a:rPr dirty="0" sz="1150" spc="-15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eve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r,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 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ay </a:t>
            </a:r>
            <a:r>
              <a:rPr dirty="0" sz="1150" spc="-50">
                <a:solidFill>
                  <a:srgbClr val="2F2F2F"/>
                </a:solidFill>
                <a:latin typeface="Arial"/>
                <a:cs typeface="Arial"/>
              </a:rPr>
              <a:t>Sc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oo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l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was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or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ga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niz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ed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80">
                <a:solidFill>
                  <a:srgbClr val="0A0A0A"/>
                </a:solidFill>
                <a:latin typeface="Arial"/>
                <a:cs typeface="Arial"/>
              </a:rPr>
              <a:t>1</a:t>
            </a:r>
            <a:r>
              <a:rPr dirty="0" sz="1150" spc="-80">
                <a:solidFill>
                  <a:srgbClr val="2F2F2F"/>
                </a:solidFill>
                <a:latin typeface="Arial"/>
                <a:cs typeface="Arial"/>
              </a:rPr>
              <a:t>9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28 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nt inu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ed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until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1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9 </a:t>
            </a:r>
            <a:r>
              <a:rPr dirty="0" sz="1150" spc="-70">
                <a:solidFill>
                  <a:srgbClr val="0A0A0A"/>
                </a:solidFill>
                <a:latin typeface="Arial"/>
                <a:cs typeface="Arial"/>
              </a:rPr>
              <a:t>41.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1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9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44,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ew 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ay </a:t>
            </a:r>
            <a:r>
              <a:rPr dirty="0" sz="1150" spc="-50">
                <a:solidFill>
                  <a:srgbClr val="2F2F2F"/>
                </a:solidFill>
                <a:latin typeface="Arial"/>
                <a:cs typeface="Arial"/>
              </a:rPr>
              <a:t>Sc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oo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l 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was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ab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li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,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nd 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fr</a:t>
            </a:r>
            <a:r>
              <a:rPr dirty="0" sz="1150" spc="-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1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17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-15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ini</a:t>
            </a:r>
            <a:r>
              <a:rPr dirty="0" sz="1150" spc="-114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8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y 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ur</a:t>
            </a:r>
            <a:r>
              <a:rPr dirty="0" sz="1150" spc="11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-204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hu</a:t>
            </a:r>
            <a:r>
              <a:rPr dirty="0" sz="1150" spc="-1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was</a:t>
            </a:r>
            <a:r>
              <a:rPr dirty="0" sz="1150" spc="10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F1F1F"/>
                </a:solidFill>
                <a:latin typeface="Arial"/>
                <a:cs typeface="Arial"/>
              </a:rPr>
              <a:t>born.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7501" y="1259780"/>
            <a:ext cx="28536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Fr 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65">
                <a:solidFill>
                  <a:srgbClr val="1F1F1F"/>
                </a:solidFill>
                <a:latin typeface="Arial"/>
                <a:cs typeface="Arial"/>
              </a:rPr>
              <a:t>papers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Fl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23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r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ce </a:t>
            </a:r>
            <a:r>
              <a:rPr dirty="0" sz="1150" spc="50">
                <a:solidFill>
                  <a:srgbClr val="1F1F1F"/>
                </a:solidFill>
                <a:latin typeface="Arial"/>
                <a:cs typeface="Arial"/>
              </a:rPr>
              <a:t>Madison: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9494" y="1642668"/>
            <a:ext cx="2986405" cy="2542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2240" marR="157480" indent="263525">
              <a:lnSpc>
                <a:spcPct val="120100"/>
              </a:lnSpc>
              <a:spcBef>
                <a:spcPts val="100"/>
              </a:spcBef>
            </a:pPr>
            <a:r>
              <a:rPr dirty="0" sz="1100" spc="50" i="1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00" spc="-65" i="1">
                <a:solidFill>
                  <a:srgbClr val="0A0A0A"/>
                </a:solidFill>
                <a:latin typeface="Arial"/>
                <a:cs typeface="Arial"/>
              </a:rPr>
              <a:t>Re </a:t>
            </a:r>
            <a:r>
              <a:rPr dirty="0" sz="1100" spc="10" i="1">
                <a:solidFill>
                  <a:srgbClr val="2F2F2F"/>
                </a:solidFill>
                <a:latin typeface="Arial"/>
                <a:cs typeface="Arial"/>
              </a:rPr>
              <a:t>v. 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Ma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lm </a:t>
            </a:r>
            <a:r>
              <a:rPr dirty="0" sz="1150" spc="90">
                <a:solidFill>
                  <a:srgbClr val="1F1F1F"/>
                </a:solidFill>
                <a:latin typeface="Arial"/>
                <a:cs typeface="Arial"/>
              </a:rPr>
              <a:t>Moccubbin 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intr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odu</a:t>
            </a:r>
            <a:r>
              <a:rPr dirty="0" sz="1150" spc="80">
                <a:solidFill>
                  <a:srgbClr val="2F2F2F"/>
                </a:solidFill>
                <a:latin typeface="Arial"/>
                <a:cs typeface="Arial"/>
              </a:rPr>
              <a:t>ced </a:t>
            </a:r>
            <a:r>
              <a:rPr dirty="0" sz="1100" spc="30" i="1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lor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iou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s 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1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titu 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tio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00" spc="-30" i="1">
                <a:solidFill>
                  <a:srgbClr val="1F1F1F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  <a:p>
            <a:pPr algn="ctr" marL="27940" marR="8890" indent="-26670">
              <a:lnSpc>
                <a:spcPct val="119400"/>
              </a:lnSpc>
              <a:spcBef>
                <a:spcPts val="10"/>
              </a:spcBef>
              <a:tabLst>
                <a:tab pos="1786889" algn="l"/>
                <a:tab pos="2076450" algn="l"/>
              </a:tabLst>
            </a:pP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voca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ti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hur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sc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l. </a:t>
            </a:r>
            <a:r>
              <a:rPr dirty="0" sz="1150" spc="15">
                <a:solidFill>
                  <a:srgbClr val="1F1F1F"/>
                </a:solidFill>
                <a:latin typeface="Arial"/>
                <a:cs typeface="Arial"/>
              </a:rPr>
              <a:t>As </a:t>
            </a:r>
            <a:r>
              <a:rPr dirty="0" sz="1100" spc="20" i="1">
                <a:solidFill>
                  <a:srgbClr val="0A0A0A"/>
                </a:solidFill>
                <a:latin typeface="Arial"/>
                <a:cs typeface="Arial"/>
              </a:rPr>
              <a:t>if </a:t>
            </a:r>
            <a:r>
              <a:rPr dirty="0" sz="1100" spc="35" i="1">
                <a:solidFill>
                  <a:srgbClr val="0A0A0A"/>
                </a:solidFill>
                <a:latin typeface="Arial"/>
                <a:cs typeface="Arial"/>
              </a:rPr>
              <a:t>the  </a:t>
            </a:r>
            <a:r>
              <a:rPr dirty="0" sz="1150" spc="105">
                <a:solidFill>
                  <a:srgbClr val="1F1F1F"/>
                </a:solidFill>
                <a:latin typeface="Arial"/>
                <a:cs typeface="Arial"/>
              </a:rPr>
              <a:t>program, </a:t>
            </a:r>
            <a:r>
              <a:rPr dirty="0" sz="1100" spc="-110" i="1">
                <a:solidFill>
                  <a:srgbClr val="0A0A0A"/>
                </a:solidFill>
                <a:latin typeface="Arial"/>
                <a:cs typeface="Arial"/>
              </a:rPr>
              <a:t>it </a:t>
            </a:r>
            <a:r>
              <a:rPr dirty="0" sz="1100" spc="-40" i="1">
                <a:solidFill>
                  <a:srgbClr val="2F2F2F"/>
                </a:solidFill>
                <a:latin typeface="Arial"/>
                <a:cs typeface="Arial"/>
              </a:rPr>
              <a:t>se </a:t>
            </a:r>
            <a:r>
              <a:rPr dirty="0" sz="1100" spc="-95" i="1">
                <a:solidFill>
                  <a:srgbClr val="0A0A0A"/>
                </a:solidFill>
                <a:latin typeface="Arial"/>
                <a:cs typeface="Arial"/>
              </a:rPr>
              <a:t>l </a:t>
            </a:r>
            <a:r>
              <a:rPr dirty="0" sz="1100" spc="-10" i="1">
                <a:solidFill>
                  <a:srgbClr val="0A0A0A"/>
                </a:solidFill>
                <a:latin typeface="Arial"/>
                <a:cs typeface="Arial"/>
              </a:rPr>
              <a:t>f, </a:t>
            </a:r>
            <a:r>
              <a:rPr dirty="0" sz="1150" spc="-250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re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uelin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g  </a:t>
            </a:r>
            <a:r>
              <a:rPr dirty="0" sz="1150" spc="65">
                <a:solidFill>
                  <a:srgbClr val="1F1F1F"/>
                </a:solidFill>
                <a:latin typeface="Arial"/>
                <a:cs typeface="Arial"/>
              </a:rPr>
              <a:t>enough, </a:t>
            </a:r>
            <a:r>
              <a:rPr dirty="0" sz="1100" spc="70" i="1">
                <a:solidFill>
                  <a:srgbClr val="0A0A0A"/>
                </a:solidFill>
                <a:latin typeface="Arial"/>
                <a:cs typeface="Arial"/>
              </a:rPr>
              <a:t>he</a:t>
            </a:r>
            <a:r>
              <a:rPr dirty="0" sz="1100" spc="155" i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40">
                <a:solidFill>
                  <a:srgbClr val="1F1F1F"/>
                </a:solidFill>
                <a:latin typeface="Arial"/>
                <a:cs typeface="Arial"/>
              </a:rPr>
              <a:t>olWOhJS </a:t>
            </a:r>
            <a:r>
              <a:rPr dirty="0" sz="1150" spc="2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100" spc="-120" i="1">
                <a:solidFill>
                  <a:srgbClr val="0A0A0A"/>
                </a:solidFill>
                <a:latin typeface="Arial"/>
                <a:cs typeface="Arial"/>
              </a:rPr>
              <a:t>hod	</a:t>
            </a:r>
            <a:r>
              <a:rPr dirty="0" sz="1100" spc="-100" i="1">
                <a:solidFill>
                  <a:srgbClr val="0A0A0A"/>
                </a:solidFill>
                <a:latin typeface="Arial"/>
                <a:cs typeface="Arial"/>
              </a:rPr>
              <a:t>the	</a:t>
            </a:r>
            <a:r>
              <a:rPr dirty="0" sz="1150" spc="100">
                <a:solidFill>
                  <a:srgbClr val="1F1F1F"/>
                </a:solidFill>
                <a:latin typeface="Arial"/>
                <a:cs typeface="Arial"/>
              </a:rPr>
              <a:t>group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g  </a:t>
            </a:r>
            <a:r>
              <a:rPr dirty="0" sz="1150" spc="-35">
                <a:solidFill>
                  <a:srgbClr val="1F1F1F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1F1F1F"/>
                </a:solidFill>
                <a:latin typeface="Arial"/>
                <a:cs typeface="Arial"/>
              </a:rPr>
              <a:t>enact 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"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Ri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se </a:t>
            </a:r>
            <a:r>
              <a:rPr dirty="0" sz="1150" spc="40">
                <a:solidFill>
                  <a:srgbClr val="1F1F1F"/>
                </a:solidFill>
                <a:latin typeface="Arial"/>
                <a:cs typeface="Arial"/>
              </a:rPr>
              <a:t>and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hin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e.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" </a:t>
            </a:r>
            <a:r>
              <a:rPr dirty="0" sz="1100" spc="85" i="1">
                <a:solidFill>
                  <a:srgbClr val="1F1F1F"/>
                </a:solidFill>
                <a:latin typeface="Arial"/>
                <a:cs typeface="Arial"/>
              </a:rPr>
              <a:t>After </a:t>
            </a:r>
            <a:r>
              <a:rPr dirty="0" sz="1150" spc="125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little 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ri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g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so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e </a:t>
            </a:r>
            <a:r>
              <a:rPr dirty="0" sz="1100" spc="40" i="1">
                <a:solidFill>
                  <a:srgbClr val="0A0A0A"/>
                </a:solidFill>
                <a:latin typeface="Arial"/>
                <a:cs typeface="Arial"/>
              </a:rPr>
              <a:t>hod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thin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ve </a:t>
            </a:r>
            <a:r>
              <a:rPr dirty="0" sz="1150" spc="30">
                <a:solidFill>
                  <a:srgbClr val="1F1F1F"/>
                </a:solidFill>
                <a:latin typeface="Arial"/>
                <a:cs typeface="Arial"/>
              </a:rPr>
              <a:t>but </a:t>
            </a:r>
            <a:r>
              <a:rPr dirty="0" sz="1100" spc="30" i="1">
                <a:solidFill>
                  <a:srgbClr val="0A0A0A"/>
                </a:solidFill>
                <a:latin typeface="Arial"/>
                <a:cs typeface="Arial"/>
              </a:rPr>
              <a:t>the 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or </a:t>
            </a:r>
            <a:r>
              <a:rPr dirty="0" sz="1150" spc="-114">
                <a:solidFill>
                  <a:srgbClr val="2F2F2F"/>
                </a:solidFill>
                <a:latin typeface="Arial"/>
                <a:cs typeface="Arial"/>
              </a:rPr>
              <a:t>h)</a:t>
            </a:r>
            <a:r>
              <a:rPr dirty="0" sz="1150" spc="-114">
                <a:solidFill>
                  <a:srgbClr val="0A0A0A"/>
                </a:solidFill>
                <a:latin typeface="Arial"/>
                <a:cs typeface="Arial"/>
              </a:rPr>
              <a:t>. </a:t>
            </a:r>
            <a:r>
              <a:rPr dirty="0" sz="1100" i="1">
                <a:solidFill>
                  <a:srgbClr val="0A0A0A"/>
                </a:solidFill>
                <a:latin typeface="Arial"/>
                <a:cs typeface="Arial"/>
              </a:rPr>
              <a:t>Theh} </a:t>
            </a:r>
            <a:r>
              <a:rPr dirty="0" sz="1100" spc="5" i="1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00" spc="95" i="1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00" spc="95" i="1">
                <a:solidFill>
                  <a:srgbClr val="0A0A0A"/>
                </a:solidFill>
                <a:latin typeface="Arial"/>
                <a:cs typeface="Arial"/>
              </a:rPr>
              <a:t>re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a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ed </a:t>
            </a:r>
            <a:r>
              <a:rPr dirty="0" sz="1100" spc="-80" i="1">
                <a:solidFill>
                  <a:srgbClr val="1F1F1F"/>
                </a:solidFill>
                <a:latin typeface="Arial"/>
                <a:cs typeface="Arial"/>
              </a:rPr>
              <a:t>bh} </a:t>
            </a:r>
            <a:r>
              <a:rPr dirty="0" sz="1150" spc="-90">
                <a:solidFill>
                  <a:srgbClr val="1F1F1F"/>
                </a:solidFill>
                <a:latin typeface="Arial"/>
                <a:cs typeface="Arial"/>
              </a:rPr>
              <a:t>a </a:t>
            </a:r>
            <a:r>
              <a:rPr dirty="0" sz="1150" spc="-13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-90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-1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h</a:t>
            </a:r>
            <a:endParaRPr sz="1150">
              <a:latin typeface="Arial"/>
              <a:cs typeface="Arial"/>
            </a:endParaRPr>
          </a:p>
          <a:p>
            <a:pPr algn="ctr" marL="12700" marR="5080" indent="-20320">
              <a:lnSpc>
                <a:spcPct val="119500"/>
              </a:lnSpc>
              <a:spcBef>
                <a:spcPts val="5"/>
              </a:spcBef>
            </a:pPr>
            <a:r>
              <a:rPr dirty="0" sz="1100" spc="55" i="1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00" spc="75" i="1">
                <a:solidFill>
                  <a:srgbClr val="0A0A0A"/>
                </a:solidFill>
                <a:latin typeface="Arial"/>
                <a:cs typeface="Arial"/>
              </a:rPr>
              <a:t>lder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wo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an </a:t>
            </a:r>
            <a:r>
              <a:rPr dirty="0" sz="1100" spc="30" i="1">
                <a:solidFill>
                  <a:srgbClr val="1F1F1F"/>
                </a:solidFill>
                <a:latin typeface="Arial"/>
                <a:cs typeface="Arial"/>
              </a:rPr>
              <a:t>who </a:t>
            </a:r>
            <a:r>
              <a:rPr dirty="0" sz="1100" spc="75" i="1">
                <a:solidFill>
                  <a:srgbClr val="0A0A0A"/>
                </a:solidFill>
                <a:latin typeface="Arial"/>
                <a:cs typeface="Arial"/>
              </a:rPr>
              <a:t>kept 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go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in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tr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to  </a:t>
            </a:r>
            <a:r>
              <a:rPr dirty="0" sz="1100" spc="-30" i="1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45">
                <a:solidFill>
                  <a:srgbClr val="1F1F1F"/>
                </a:solidFill>
                <a:latin typeface="Arial"/>
                <a:cs typeface="Arial"/>
              </a:rPr>
              <a:t>end,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then 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turned </a:t>
            </a:r>
            <a:r>
              <a:rPr dirty="0" sz="1150" spc="8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ith </a:t>
            </a:r>
            <a:r>
              <a:rPr dirty="0" sz="1150" spc="90">
                <a:solidFill>
                  <a:srgbClr val="1F1F1F"/>
                </a:solidFill>
                <a:latin typeface="Arial"/>
                <a:cs typeface="Arial"/>
              </a:rPr>
              <a:t>beaming </a:t>
            </a:r>
            <a:r>
              <a:rPr dirty="0" sz="1100" spc="-5" i="1">
                <a:solidFill>
                  <a:srgbClr val="0A0A0A"/>
                </a:solidFill>
                <a:latin typeface="Arial"/>
                <a:cs typeface="Arial"/>
              </a:rPr>
              <a:t>fa </a:t>
            </a:r>
            <a:r>
              <a:rPr dirty="0" sz="1100" spc="60" i="1">
                <a:solidFill>
                  <a:srgbClr val="2F2F2F"/>
                </a:solidFill>
                <a:latin typeface="Arial"/>
                <a:cs typeface="Arial"/>
              </a:rPr>
              <a:t>ce  </a:t>
            </a:r>
            <a:r>
              <a:rPr dirty="0" sz="1150" spc="-5">
                <a:solidFill>
                  <a:srgbClr val="1F1F1F"/>
                </a:solidFill>
                <a:latin typeface="Arial"/>
                <a:cs typeface="Arial"/>
              </a:rPr>
              <a:t>and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sa 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id, </a:t>
            </a:r>
            <a:r>
              <a:rPr dirty="0" sz="1150" spc="-25">
                <a:solidFill>
                  <a:srgbClr val="2F2F2F"/>
                </a:solidFill>
                <a:latin typeface="Arial"/>
                <a:cs typeface="Arial"/>
              </a:rPr>
              <a:t>"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2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10">
                <a:solidFill>
                  <a:srgbClr val="2F2F2F"/>
                </a:solidFill>
                <a:latin typeface="Arial"/>
                <a:cs typeface="Arial"/>
              </a:rPr>
              <a:t>'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thi </a:t>
            </a:r>
            <a:r>
              <a:rPr dirty="0" sz="1150" spc="-30">
                <a:solidFill>
                  <a:srgbClr val="2F2F2F"/>
                </a:solidFill>
                <a:latin typeface="Arial"/>
                <a:cs typeface="Arial"/>
              </a:rPr>
              <a:t>s 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d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er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ful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?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I </a:t>
            </a:r>
            <a:r>
              <a:rPr dirty="0" sz="1150" spc="-95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-70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uldn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'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t  </a:t>
            </a:r>
            <a:r>
              <a:rPr dirty="0" sz="1150" spc="-10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-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5">
                <a:solidFill>
                  <a:srgbClr val="2F2F2F"/>
                </a:solidFill>
                <a:latin typeface="Arial"/>
                <a:cs typeface="Arial"/>
              </a:rPr>
              <a:t>ss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it </a:t>
            </a:r>
            <a:r>
              <a:rPr dirty="0" sz="1100" spc="35" i="1">
                <a:solidFill>
                  <a:srgbClr val="0A0A0A"/>
                </a:solidFill>
                <a:latin typeface="Arial"/>
                <a:cs typeface="Arial"/>
              </a:rPr>
              <a:t>f</a:t>
            </a:r>
            <a:r>
              <a:rPr dirty="0" sz="1100" spc="35" i="1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00" spc="15" i="1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dirty="0" sz="1100" spc="65" i="1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1F1F1F"/>
                </a:solidFill>
                <a:latin typeface="Arial"/>
                <a:cs typeface="Arial"/>
              </a:rPr>
              <a:t>onh}thing.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73920" y="4370178"/>
            <a:ext cx="304419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240" marR="5080" indent="-3175">
              <a:lnSpc>
                <a:spcPct val="119500"/>
              </a:lnSpc>
              <a:spcBef>
                <a:spcPts val="105"/>
              </a:spcBef>
            </a:pP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Th 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sa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sp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ir it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f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j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y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f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ll 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hip 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nt</a:t>
            </a:r>
            <a:r>
              <a:rPr dirty="0" sz="1150" spc="-1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inu</a:t>
            </a:r>
            <a:r>
              <a:rPr dirty="0" sz="1150" spc="-1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dirty="0" sz="1150" spc="1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4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55">
                <a:solidFill>
                  <a:srgbClr val="0A0A0A"/>
                </a:solidFill>
                <a:latin typeface="Arial"/>
                <a:cs typeface="Arial"/>
              </a:rPr>
              <a:t>hr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-1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-1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-1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Vaca</a:t>
            </a:r>
            <a:r>
              <a:rPr dirty="0" sz="1150" spc="-1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7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2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Bibl</a:t>
            </a:r>
            <a:r>
              <a:rPr dirty="0" sz="1150" spc="-17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-50">
                <a:solidFill>
                  <a:srgbClr val="2F2F2F"/>
                </a:solidFill>
                <a:latin typeface="Arial"/>
                <a:cs typeface="Arial"/>
              </a:rPr>
              <a:t>Sc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oo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l(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B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S)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.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I </a:t>
            </a:r>
            <a:r>
              <a:rPr dirty="0" sz="1150" spc="-90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90">
                <a:solidFill>
                  <a:srgbClr val="2F2F2F"/>
                </a:solidFill>
                <a:latin typeface="Arial"/>
                <a:cs typeface="Arial"/>
              </a:rPr>
              <a:t>o p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see </a:t>
            </a:r>
            <a:r>
              <a:rPr dirty="0" sz="1150" spc="80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B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F1F1F"/>
                </a:solidFill>
                <a:latin typeface="Arial"/>
                <a:cs typeface="Arial"/>
              </a:rPr>
              <a:t>picnic!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1186" y="6536317"/>
            <a:ext cx="6064250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 marR="5080" indent="-3175">
              <a:lnSpc>
                <a:spcPct val="120100"/>
              </a:lnSpc>
              <a:spcBef>
                <a:spcPts val="100"/>
              </a:spcBef>
            </a:pPr>
            <a:r>
              <a:rPr dirty="0" sz="1150" spc="20" b="1">
                <a:solidFill>
                  <a:srgbClr val="0A0A0A"/>
                </a:solidFill>
                <a:latin typeface="Arial"/>
                <a:cs typeface="Arial"/>
              </a:rPr>
              <a:t>Deacons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who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are faithfully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serving </a:t>
            </a:r>
            <a:r>
              <a:rPr dirty="0" sz="1150" spc="15" b="1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congregation are: </a:t>
            </a:r>
            <a:r>
              <a:rPr dirty="0" sz="1150" spc="-10" b="1">
                <a:solidFill>
                  <a:srgbClr val="0A0A0A"/>
                </a:solidFill>
                <a:latin typeface="Arial"/>
                <a:cs typeface="Arial"/>
              </a:rPr>
              <a:t>Rose </a:t>
            </a:r>
            <a:r>
              <a:rPr dirty="0" sz="1150" spc="60" b="1">
                <a:solidFill>
                  <a:srgbClr val="0A0A0A"/>
                </a:solidFill>
                <a:latin typeface="Arial"/>
                <a:cs typeface="Arial"/>
              </a:rPr>
              <a:t>Marie </a:t>
            </a:r>
            <a:r>
              <a:rPr dirty="0" sz="1150" spc="15" b="1">
                <a:solidFill>
                  <a:srgbClr val="0A0A0A"/>
                </a:solidFill>
                <a:latin typeface="Arial"/>
                <a:cs typeface="Arial"/>
              </a:rPr>
              <a:t>Bartol,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Keith  </a:t>
            </a:r>
            <a:r>
              <a:rPr dirty="0" sz="1150" spc="-5" b="1">
                <a:solidFill>
                  <a:srgbClr val="0A0A0A"/>
                </a:solidFill>
                <a:latin typeface="Arial"/>
                <a:cs typeface="Arial"/>
              </a:rPr>
              <a:t>Bruns,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Stephanie </a:t>
            </a:r>
            <a:r>
              <a:rPr dirty="0" sz="1150" spc="20" b="1">
                <a:solidFill>
                  <a:srgbClr val="1F1F1F"/>
                </a:solidFill>
                <a:latin typeface="Arial"/>
                <a:cs typeface="Arial"/>
              </a:rPr>
              <a:t>Cahoon, </a:t>
            </a:r>
            <a:r>
              <a:rPr dirty="0" sz="1150" spc="15" b="1">
                <a:solidFill>
                  <a:srgbClr val="0A0A0A"/>
                </a:solidFill>
                <a:latin typeface="Arial"/>
                <a:cs typeface="Arial"/>
              </a:rPr>
              <a:t>Olympia </a:t>
            </a:r>
            <a:r>
              <a:rPr dirty="0" sz="1150" spc="30" b="1">
                <a:solidFill>
                  <a:srgbClr val="0A0A0A"/>
                </a:solidFill>
                <a:latin typeface="Arial"/>
                <a:cs typeface="Arial"/>
              </a:rPr>
              <a:t>Graeve,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Karen </a:t>
            </a:r>
            <a:r>
              <a:rPr dirty="0" sz="1150" spc="-10" b="1">
                <a:solidFill>
                  <a:srgbClr val="0A0A0A"/>
                </a:solidFill>
                <a:latin typeface="Arial"/>
                <a:cs typeface="Arial"/>
              </a:rPr>
              <a:t>Ingalls,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Bonnie </a:t>
            </a:r>
            <a:r>
              <a:rPr dirty="0" sz="1150" spc="-20" b="1">
                <a:solidFill>
                  <a:srgbClr val="0A0A0A"/>
                </a:solidFill>
                <a:latin typeface="Arial"/>
                <a:cs typeface="Arial"/>
              </a:rPr>
              <a:t>Krauss, 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Gordon  </a:t>
            </a:r>
            <a:r>
              <a:rPr dirty="0" sz="1150" spc="-10" b="1">
                <a:solidFill>
                  <a:srgbClr val="0A0A0A"/>
                </a:solidFill>
                <a:latin typeface="Arial"/>
                <a:cs typeface="Arial"/>
              </a:rPr>
              <a:t>Preiss,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Stacey </a:t>
            </a:r>
            <a:r>
              <a:rPr dirty="0" sz="1150" spc="20" b="1">
                <a:solidFill>
                  <a:srgbClr val="0A0A0A"/>
                </a:solidFill>
                <a:latin typeface="Arial"/>
                <a:cs typeface="Arial"/>
              </a:rPr>
              <a:t>Pride, </a:t>
            </a:r>
            <a:r>
              <a:rPr dirty="0" sz="1150" spc="-5" b="1">
                <a:solidFill>
                  <a:srgbClr val="0A0A0A"/>
                </a:solidFill>
                <a:latin typeface="Arial"/>
                <a:cs typeface="Arial"/>
              </a:rPr>
              <a:t>Sandy Santy, </a:t>
            </a:r>
            <a:r>
              <a:rPr dirty="0" sz="1150" spc="55" b="1">
                <a:solidFill>
                  <a:srgbClr val="0A0A0A"/>
                </a:solidFill>
                <a:latin typeface="Arial"/>
                <a:cs typeface="Arial"/>
              </a:rPr>
              <a:t>Doreen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Smith, </a:t>
            </a:r>
            <a:r>
              <a:rPr dirty="0" sz="1150" spc="25" b="1">
                <a:solidFill>
                  <a:srgbClr val="1F1F1F"/>
                </a:solidFill>
                <a:latin typeface="Arial"/>
                <a:cs typeface="Arial"/>
              </a:rPr>
              <a:t>Cheryl </a:t>
            </a:r>
            <a:r>
              <a:rPr dirty="0" sz="1150" spc="-10" b="1">
                <a:solidFill>
                  <a:srgbClr val="0A0A0A"/>
                </a:solidFill>
                <a:latin typeface="Arial"/>
                <a:cs typeface="Arial"/>
              </a:rPr>
              <a:t>Spino, </a:t>
            </a:r>
            <a:r>
              <a:rPr dirty="0" sz="1150" spc="30" b="1">
                <a:solidFill>
                  <a:srgbClr val="1F1F1F"/>
                </a:solidFill>
                <a:latin typeface="Arial"/>
                <a:cs typeface="Arial"/>
              </a:rPr>
              <a:t>and </a:t>
            </a:r>
            <a:r>
              <a:rPr dirty="0" sz="1150" spc="-10" b="1">
                <a:solidFill>
                  <a:srgbClr val="0A0A0A"/>
                </a:solidFill>
                <a:latin typeface="Arial"/>
                <a:cs typeface="Arial"/>
              </a:rPr>
              <a:t>Susan</a:t>
            </a:r>
            <a:r>
              <a:rPr dirty="0" sz="1150" spc="85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Strouse.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255" y="7241075"/>
            <a:ext cx="2225040" cy="254254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3495">
              <a:lnSpc>
                <a:spcPct val="100000"/>
              </a:lnSpc>
              <a:spcBef>
                <a:spcPts val="375"/>
              </a:spcBef>
            </a:pPr>
            <a:r>
              <a:rPr dirty="0" sz="1150" spc="105" b="1">
                <a:solidFill>
                  <a:srgbClr val="0A0A0A"/>
                </a:solidFill>
                <a:latin typeface="Arial"/>
                <a:cs typeface="Arial"/>
              </a:rPr>
              <a:t>Warm </a:t>
            </a:r>
            <a:r>
              <a:rPr dirty="0" sz="1150" spc="30" b="1">
                <a:solidFill>
                  <a:srgbClr val="0A0A0A"/>
                </a:solidFill>
                <a:latin typeface="Arial"/>
                <a:cs typeface="Arial"/>
              </a:rPr>
              <a:t>Shelter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Dinner:</a:t>
            </a:r>
            <a:endParaRPr sz="1150">
              <a:latin typeface="Arial"/>
              <a:cs typeface="Arial"/>
            </a:endParaRPr>
          </a:p>
          <a:p>
            <a:pPr algn="just" marL="26034">
              <a:lnSpc>
                <a:spcPct val="100000"/>
              </a:lnSpc>
              <a:spcBef>
                <a:spcPts val="280"/>
              </a:spcBef>
            </a:pP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Vo</a:t>
            </a:r>
            <a:r>
              <a:rPr dirty="0" sz="1150" spc="-1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lu</a:t>
            </a:r>
            <a:r>
              <a:rPr dirty="0" sz="1150" spc="-12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nt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9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are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-17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eed</a:t>
            </a:r>
            <a:r>
              <a:rPr dirty="0" sz="1150" spc="-16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dirty="0" sz="1150" spc="1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  <a:p>
            <a:pPr algn="just" marL="23495" marR="69850" indent="3175">
              <a:lnSpc>
                <a:spcPts val="1660"/>
              </a:lnSpc>
              <a:spcBef>
                <a:spcPts val="75"/>
              </a:spcBef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lp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serve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Sw 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25">
                <a:solidFill>
                  <a:srgbClr val="2F2F2F"/>
                </a:solidFill>
                <a:latin typeface="Arial"/>
                <a:cs typeface="Arial"/>
              </a:rPr>
              <a:t>ss 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hi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75">
                <a:solidFill>
                  <a:srgbClr val="1F1F1F"/>
                </a:solidFill>
                <a:latin typeface="Arial"/>
                <a:cs typeface="Arial"/>
              </a:rPr>
              <a:t>dinner 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M 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lt</a:t>
            </a:r>
            <a:r>
              <a:rPr dirty="0" sz="1150" spc="-13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13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fir</a:t>
            </a:r>
            <a:r>
              <a:rPr dirty="0" sz="1150" spc="-10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1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55">
                <a:solidFill>
                  <a:srgbClr val="2F2F2F"/>
                </a:solidFill>
                <a:latin typeface="Arial"/>
                <a:cs typeface="Arial"/>
              </a:rPr>
              <a:t>Sa</a:t>
            </a:r>
            <a:r>
              <a:rPr dirty="0" sz="1150" spc="-18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ur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d</a:t>
            </a:r>
            <a:r>
              <a:rPr dirty="0" sz="1150" spc="-1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ay</a:t>
            </a:r>
            <a:r>
              <a:rPr dirty="0" sz="1150" spc="12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f</a:t>
            </a:r>
            <a:endParaRPr sz="1150">
              <a:latin typeface="Arial"/>
              <a:cs typeface="Arial"/>
            </a:endParaRPr>
          </a:p>
          <a:p>
            <a:pPr algn="just" marL="20320" marR="90805" indent="3810">
              <a:lnSpc>
                <a:spcPts val="1630"/>
              </a:lnSpc>
              <a:spcBef>
                <a:spcPts val="15"/>
              </a:spcBef>
            </a:pP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eac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nt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h. 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(Not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July  </a:t>
            </a:r>
            <a:r>
              <a:rPr dirty="0" sz="1150" spc="20" b="1">
                <a:solidFill>
                  <a:srgbClr val="0A0A0A"/>
                </a:solidFill>
                <a:latin typeface="Arial"/>
                <a:cs typeface="Arial"/>
              </a:rPr>
              <a:t>because the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first </a:t>
            </a:r>
            <a:r>
              <a:rPr dirty="0" sz="1150" spc="30" b="1">
                <a:solidFill>
                  <a:srgbClr val="0A0A0A"/>
                </a:solidFill>
                <a:latin typeface="Arial"/>
                <a:cs typeface="Arial"/>
              </a:rPr>
              <a:t>Saturday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is</a:t>
            </a:r>
            <a:endParaRPr sz="1150">
              <a:latin typeface="Arial"/>
              <a:cs typeface="Arial"/>
            </a:endParaRPr>
          </a:p>
          <a:p>
            <a:pPr algn="just" marL="12700" marR="48895" indent="10160">
              <a:lnSpc>
                <a:spcPts val="1660"/>
              </a:lnSpc>
              <a:spcBef>
                <a:spcPts val="10"/>
              </a:spcBef>
            </a:pP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Independence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Day!)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ex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  </a:t>
            </a:r>
            <a:r>
              <a:rPr dirty="0" sz="1150" spc="75">
                <a:solidFill>
                  <a:srgbClr val="1F1F1F"/>
                </a:solidFill>
                <a:latin typeface="Arial"/>
                <a:cs typeface="Arial"/>
              </a:rPr>
              <a:t>date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ill </a:t>
            </a:r>
            <a:r>
              <a:rPr dirty="0" sz="1150" spc="60">
                <a:solidFill>
                  <a:srgbClr val="1F1F1F"/>
                </a:solidFill>
                <a:latin typeface="Arial"/>
                <a:cs typeface="Arial"/>
              </a:rPr>
              <a:t>be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Saturday,</a:t>
            </a:r>
            <a:r>
              <a:rPr dirty="0" sz="1150" spc="75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August</a:t>
            </a:r>
            <a:endParaRPr sz="1150">
              <a:latin typeface="Arial"/>
              <a:cs typeface="Arial"/>
            </a:endParaRPr>
          </a:p>
          <a:p>
            <a:pPr algn="just" marL="23495" marR="5080" indent="-11430">
              <a:lnSpc>
                <a:spcPts val="1630"/>
              </a:lnSpc>
              <a:spcBef>
                <a:spcPts val="15"/>
              </a:spcBef>
            </a:pP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1 </a:t>
            </a:r>
            <a:r>
              <a:rPr dirty="0" sz="1150" spc="55" b="1">
                <a:solidFill>
                  <a:srgbClr val="0A0A0A"/>
                </a:solidFill>
                <a:latin typeface="Arial"/>
                <a:cs typeface="Arial"/>
              </a:rPr>
              <a:t>from </a:t>
            </a:r>
            <a:r>
              <a:rPr dirty="0" sz="1300" spc="55" b="1">
                <a:solidFill>
                  <a:srgbClr val="0A0A0A"/>
                </a:solidFill>
                <a:latin typeface="Times New Roman"/>
                <a:cs typeface="Times New Roman"/>
              </a:rPr>
              <a:t>3:00-6:00.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Vo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lu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nt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s  </a:t>
            </a:r>
            <a:r>
              <a:rPr dirty="0" sz="1150" spc="-85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ill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ea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t,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up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ve</a:t>
            </a:r>
            <a:r>
              <a:rPr dirty="0" sz="1150" spc="1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  <a:p>
            <a:pPr algn="just" marL="25400">
              <a:lnSpc>
                <a:spcPct val="100000"/>
              </a:lnSpc>
              <a:spcBef>
                <a:spcPts val="185"/>
              </a:spcBef>
            </a:pPr>
            <a:r>
              <a:rPr dirty="0" sz="1150" spc="65">
                <a:solidFill>
                  <a:srgbClr val="1F1F1F"/>
                </a:solidFill>
                <a:latin typeface="Arial"/>
                <a:cs typeface="Arial"/>
              </a:rPr>
              <a:t>food. </a:t>
            </a:r>
            <a:r>
              <a:rPr dirty="0" sz="1150" spc="100">
                <a:solidFill>
                  <a:srgbClr val="2F2F2F"/>
                </a:solidFill>
                <a:latin typeface="Arial"/>
                <a:cs typeface="Arial"/>
              </a:rPr>
              <a:t>No </a:t>
            </a:r>
            <a:r>
              <a:rPr dirty="0" sz="1150" spc="60">
                <a:solidFill>
                  <a:srgbClr val="1F1F1F"/>
                </a:solidFill>
                <a:latin typeface="Arial"/>
                <a:cs typeface="Arial"/>
              </a:rPr>
              <a:t>clean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up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required.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7291" y="9971634"/>
            <a:ext cx="2216785" cy="170053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6510" marR="33020" indent="-1905">
              <a:lnSpc>
                <a:spcPct val="119200"/>
              </a:lnSpc>
              <a:spcBef>
                <a:spcPts val="85"/>
              </a:spcBef>
            </a:pP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Pl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ease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70">
                <a:solidFill>
                  <a:srgbClr val="0A0A0A"/>
                </a:solidFill>
                <a:latin typeface="Arial"/>
                <a:cs typeface="Arial"/>
              </a:rPr>
              <a:t>up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65">
                <a:solidFill>
                  <a:srgbClr val="1F1F1F"/>
                </a:solidFill>
                <a:latin typeface="Arial"/>
                <a:cs typeface="Arial"/>
              </a:rPr>
              <a:t>bulletin  </a:t>
            </a:r>
            <a:r>
              <a:rPr dirty="0" sz="1150" spc="95">
                <a:solidFill>
                  <a:srgbClr val="1F1F1F"/>
                </a:solidFill>
                <a:latin typeface="Arial"/>
                <a:cs typeface="Arial"/>
              </a:rPr>
              <a:t>board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if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u'r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int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er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ed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in  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lpin </a:t>
            </a:r>
            <a:r>
              <a:rPr dirty="0" sz="1150" spc="-4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5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p p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t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hi</a:t>
            </a:r>
            <a:r>
              <a:rPr dirty="0" sz="1150" spc="-10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  <a:p>
            <a:pPr marL="12700" marR="175260" indent="1270">
              <a:lnSpc>
                <a:spcPct val="109900"/>
              </a:lnSpc>
              <a:spcBef>
                <a:spcPts val="145"/>
              </a:spcBef>
            </a:pP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mmunit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y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mini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.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Call  </a:t>
            </a:r>
            <a:r>
              <a:rPr dirty="0" sz="1150" spc="55" b="1">
                <a:solidFill>
                  <a:srgbClr val="0A0A0A"/>
                </a:solidFill>
                <a:latin typeface="Arial"/>
                <a:cs typeface="Arial"/>
              </a:rPr>
              <a:t>Doreen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Smith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at </a:t>
            </a:r>
            <a:r>
              <a:rPr dirty="0" sz="1300" spc="20" b="1">
                <a:solidFill>
                  <a:srgbClr val="0A0A0A"/>
                </a:solidFill>
                <a:latin typeface="Times New Roman"/>
                <a:cs typeface="Times New Roman"/>
              </a:rPr>
              <a:t>(401-429-  </a:t>
            </a:r>
            <a:r>
              <a:rPr dirty="0" sz="1300" spc="65" b="1">
                <a:solidFill>
                  <a:srgbClr val="0A0A0A"/>
                </a:solidFill>
                <a:latin typeface="Times New Roman"/>
                <a:cs typeface="Times New Roman"/>
              </a:rPr>
              <a:t>8969) 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20" b="1">
                <a:solidFill>
                  <a:srgbClr val="0A0A0A"/>
                </a:solidFill>
                <a:latin typeface="Arial"/>
                <a:cs typeface="Arial"/>
              </a:rPr>
              <a:t>questions.Th</a:t>
            </a:r>
            <a:r>
              <a:rPr dirty="0" sz="1150" spc="20" b="1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dirty="0" sz="1150" spc="-10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RM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lt</a:t>
            </a:r>
            <a:r>
              <a:rPr dirty="0" sz="1150" spc="-1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dirty="0" sz="1150" spc="17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6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8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ed</a:t>
            </a:r>
            <a:r>
              <a:rPr dirty="0" sz="1150" spc="12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275"/>
              </a:spcBef>
            </a:pP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56</a:t>
            </a:r>
            <a:r>
              <a:rPr dirty="0" sz="1150" spc="21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55">
                <a:solidFill>
                  <a:srgbClr val="2F2F2F"/>
                </a:solidFill>
                <a:latin typeface="Arial"/>
                <a:cs typeface="Arial"/>
              </a:rPr>
              <a:t>Sp</a:t>
            </a:r>
            <a:r>
              <a:rPr dirty="0" sz="1150" spc="-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dirty="0" sz="1150" spc="1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4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in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W</a:t>
            </a:r>
            <a:r>
              <a:rPr dirty="0" sz="1150" spc="-1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rl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y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32274" y="7230895"/>
            <a:ext cx="2249170" cy="466407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380"/>
              </a:spcBef>
            </a:pP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Food </a:t>
            </a:r>
            <a:r>
              <a:rPr dirty="0" sz="1300" spc="-90">
                <a:solidFill>
                  <a:srgbClr val="0A0A0A"/>
                </a:solidFill>
                <a:latin typeface="Times New Roman"/>
                <a:cs typeface="Times New Roman"/>
              </a:rPr>
              <a:t>&amp;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Fellowship</a:t>
            </a:r>
            <a:r>
              <a:rPr dirty="0" sz="1150" spc="-180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Ministry:</a:t>
            </a:r>
            <a:endParaRPr sz="11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dirty="0" sz="1150" spc="-1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ff</a:t>
            </a:r>
            <a:r>
              <a:rPr dirty="0" sz="1150" spc="-19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ur,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l</a:t>
            </a:r>
            <a:endParaRPr sz="1150">
              <a:latin typeface="Arial"/>
              <a:cs typeface="Arial"/>
            </a:endParaRPr>
          </a:p>
          <a:p>
            <a:pPr marL="21590" marR="203835" indent="-635">
              <a:lnSpc>
                <a:spcPct val="119200"/>
              </a:lnSpc>
              <a:spcBef>
                <a:spcPts val="15"/>
              </a:spcBef>
            </a:pP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ll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ti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,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lid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ay </a:t>
            </a:r>
            <a:r>
              <a:rPr dirty="0" sz="1150" spc="55">
                <a:solidFill>
                  <a:srgbClr val="1F1F1F"/>
                </a:solidFill>
                <a:latin typeface="Arial"/>
                <a:cs typeface="Arial"/>
              </a:rPr>
              <a:t>dinners, 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Di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lu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es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are 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nifi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nt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ways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we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ca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5">
                <a:solidFill>
                  <a:srgbClr val="0A0A0A"/>
                </a:solidFill>
                <a:latin typeface="Arial"/>
                <a:cs typeface="Arial"/>
              </a:rPr>
              <a:t>j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8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in</a:t>
            </a:r>
            <a:endParaRPr sz="1150">
              <a:latin typeface="Arial"/>
              <a:cs typeface="Arial"/>
            </a:endParaRPr>
          </a:p>
          <a:p>
            <a:pPr algn="just" marL="21590" marR="95885">
              <a:lnSpc>
                <a:spcPct val="119500"/>
              </a:lnSpc>
              <a:spcBef>
                <a:spcPts val="5"/>
              </a:spcBef>
            </a:pP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8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8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ge</a:t>
            </a:r>
            <a:r>
              <a:rPr dirty="0" sz="1150" spc="-12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</a:t>
            </a:r>
            <a:r>
              <a:rPr dirty="0" sz="1150" spc="2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-1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F1F1F"/>
                </a:solidFill>
                <a:latin typeface="Arial"/>
                <a:cs typeface="Arial"/>
              </a:rPr>
              <a:t>food</a:t>
            </a:r>
            <a:r>
              <a:rPr dirty="0" sz="1150" spc="75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nd  </a:t>
            </a:r>
            <a:r>
              <a:rPr dirty="0" sz="1150" spc="-10">
                <a:solidFill>
                  <a:srgbClr val="0A0A0A"/>
                </a:solidFill>
                <a:latin typeface="Arial"/>
                <a:cs typeface="Arial"/>
              </a:rPr>
              <a:t>fr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hip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id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ut</a:t>
            </a:r>
            <a:r>
              <a:rPr dirty="0" sz="1150" spc="-1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id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dirty="0" sz="1150" spc="-1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ega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ti</a:t>
            </a:r>
            <a:r>
              <a:rPr dirty="0" sz="1150" spc="-13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20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n.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-21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nk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u  </a:t>
            </a:r>
            <a:r>
              <a:rPr dirty="0" sz="1150" spc="30">
                <a:solidFill>
                  <a:srgbClr val="1F1F1F"/>
                </a:solidFill>
                <a:latin typeface="Arial"/>
                <a:cs typeface="Arial"/>
              </a:rPr>
              <a:t>for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55">
                <a:solidFill>
                  <a:srgbClr val="0A0A0A"/>
                </a:solidFill>
                <a:latin typeface="Arial"/>
                <a:cs typeface="Arial"/>
              </a:rPr>
              <a:t>nin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70">
                <a:solidFill>
                  <a:srgbClr val="0A0A0A"/>
                </a:solidFill>
                <a:latin typeface="Arial"/>
                <a:cs typeface="Arial"/>
              </a:rPr>
              <a:t>up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0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provide</a:t>
            </a:r>
            <a:endParaRPr sz="1150">
              <a:latin typeface="Arial"/>
              <a:cs typeface="Arial"/>
            </a:endParaRPr>
          </a:p>
          <a:p>
            <a:pPr algn="just" marL="23495">
              <a:lnSpc>
                <a:spcPct val="100000"/>
              </a:lnSpc>
              <a:spcBef>
                <a:spcPts val="280"/>
              </a:spcBef>
            </a:pP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fr 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es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hm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nt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 </a:t>
            </a:r>
            <a:r>
              <a:rPr dirty="0" sz="1150" spc="-50">
                <a:solidFill>
                  <a:srgbClr val="1F1F1F"/>
                </a:solidFill>
                <a:latin typeface="Arial"/>
                <a:cs typeface="Arial"/>
              </a:rPr>
              <a:t>for</a:t>
            </a:r>
            <a:r>
              <a:rPr dirty="0" sz="1150" spc="8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  <a:p>
            <a:pPr marL="22225" marR="5080" indent="-1270">
              <a:lnSpc>
                <a:spcPct val="119200"/>
              </a:lnSpc>
              <a:spcBef>
                <a:spcPts val="10"/>
              </a:spcBef>
            </a:pP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eg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ft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h 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ces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. In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e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60">
                <a:solidFill>
                  <a:srgbClr val="0A0A0A"/>
                </a:solidFill>
                <a:latin typeface="Arial"/>
                <a:cs typeface="Arial"/>
              </a:rPr>
              <a:t>um </a:t>
            </a:r>
            <a:r>
              <a:rPr dirty="0" sz="1150" spc="-95">
                <a:solidFill>
                  <a:srgbClr val="0A0A0A"/>
                </a:solidFill>
                <a:latin typeface="Arial"/>
                <a:cs typeface="Arial"/>
              </a:rPr>
              <a:t>m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r,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nj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oy  </a:t>
            </a:r>
            <a:r>
              <a:rPr dirty="0" sz="1150" spc="75">
                <a:solidFill>
                  <a:srgbClr val="1F1F1F"/>
                </a:solidFill>
                <a:latin typeface="Arial"/>
                <a:cs typeface="Arial"/>
              </a:rPr>
              <a:t>donuts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ff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F1F1F"/>
                </a:solidFill>
                <a:latin typeface="Arial"/>
                <a:cs typeface="Arial"/>
              </a:rPr>
              <a:t>during</a:t>
            </a:r>
            <a:endParaRPr sz="11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280"/>
              </a:spcBef>
            </a:pP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dirty="0" sz="1150" spc="-1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ff</a:t>
            </a:r>
            <a:r>
              <a:rPr dirty="0" sz="1150" spc="-18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ee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90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ur</a:t>
            </a:r>
            <a:r>
              <a:rPr dirty="0" sz="1150" spc="11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ft</a:t>
            </a:r>
            <a:r>
              <a:rPr dirty="0" sz="1150" spc="-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er</a:t>
            </a:r>
            <a:r>
              <a:rPr dirty="0" sz="1150" spc="16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hu</a:t>
            </a:r>
            <a:r>
              <a:rPr dirty="0" sz="1150" spc="-1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h</a:t>
            </a:r>
            <a:endParaRPr sz="1150">
              <a:latin typeface="Arial"/>
              <a:cs typeface="Arial"/>
            </a:endParaRPr>
          </a:p>
          <a:p>
            <a:pPr algn="just" marL="12700" marR="83185" indent="9525">
              <a:lnSpc>
                <a:spcPct val="119500"/>
              </a:lnSpc>
              <a:spcBef>
                <a:spcPts val="10"/>
              </a:spcBef>
            </a:pPr>
            <a:r>
              <a:rPr dirty="0" sz="1150" spc="20">
                <a:solidFill>
                  <a:srgbClr val="2F2F2F"/>
                </a:solidFill>
                <a:latin typeface="Arial"/>
                <a:cs typeface="Arial"/>
              </a:rPr>
              <a:t>ser 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v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ces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3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ays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. </a:t>
            </a: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Donuts  are </a:t>
            </a:r>
            <a:r>
              <a:rPr dirty="0" sz="1150" spc="35" b="1">
                <a:solidFill>
                  <a:srgbClr val="0A0A0A"/>
                </a:solidFill>
                <a:latin typeface="Arial"/>
                <a:cs typeface="Arial"/>
              </a:rPr>
              <a:t>delivered each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Sunday 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in  </a:t>
            </a:r>
            <a:r>
              <a:rPr dirty="0" sz="1150" spc="10" b="1">
                <a:solidFill>
                  <a:srgbClr val="0A0A0A"/>
                </a:solidFill>
                <a:latin typeface="Arial"/>
                <a:cs typeface="Arial"/>
              </a:rPr>
              <a:t>July </a:t>
            </a:r>
            <a:r>
              <a:rPr dirty="0" sz="1150" spc="55" b="1">
                <a:solidFill>
                  <a:srgbClr val="0A0A0A"/>
                </a:solidFill>
                <a:latin typeface="Arial"/>
                <a:cs typeface="Arial"/>
              </a:rPr>
              <a:t>and </a:t>
            </a:r>
            <a:r>
              <a:rPr dirty="0" sz="1150" spc="150" b="1">
                <a:solidFill>
                  <a:srgbClr val="0A0A0A"/>
                </a:solidFill>
                <a:latin typeface="Arial"/>
                <a:cs typeface="Arial"/>
              </a:rPr>
              <a:t>August- </a:t>
            </a:r>
            <a:r>
              <a:rPr dirty="0" sz="1150" spc="35">
                <a:solidFill>
                  <a:srgbClr val="2F2F2F"/>
                </a:solidFill>
                <a:latin typeface="Arial"/>
                <a:cs typeface="Arial"/>
              </a:rPr>
              <a:t>so </a:t>
            </a:r>
            <a:r>
              <a:rPr dirty="0" sz="1150" spc="40">
                <a:solidFill>
                  <a:srgbClr val="1F1F1F"/>
                </a:solidFill>
                <a:latin typeface="Arial"/>
                <a:cs typeface="Arial"/>
              </a:rPr>
              <a:t>please 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j</a:t>
            </a:r>
            <a:r>
              <a:rPr dirty="0" sz="1150" spc="7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s </a:t>
            </a:r>
            <a:r>
              <a:rPr dirty="0" sz="1150" spc="1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g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n </a:t>
            </a:r>
            <a:r>
              <a:rPr dirty="0" sz="1150" spc="-70">
                <a:solidFill>
                  <a:srgbClr val="0A0A0A"/>
                </a:solidFill>
                <a:latin typeface="Arial"/>
                <a:cs typeface="Arial"/>
              </a:rPr>
              <a:t>up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lp</a:t>
            </a:r>
            <a:endParaRPr sz="1150">
              <a:latin typeface="Arial"/>
              <a:cs typeface="Arial"/>
            </a:endParaRPr>
          </a:p>
          <a:p>
            <a:pPr marL="19050" marR="168275" indent="1270">
              <a:lnSpc>
                <a:spcPct val="120100"/>
              </a:lnSpc>
            </a:pP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w </a:t>
            </a:r>
            <a:r>
              <a:rPr dirty="0" sz="1150" spc="-25">
                <a:solidFill>
                  <a:srgbClr val="0A0A0A"/>
                </a:solidFill>
                <a:latin typeface="Arial"/>
                <a:cs typeface="Arial"/>
              </a:rPr>
              <a:t>it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ff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ee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nd </a:t>
            </a:r>
            <a:r>
              <a:rPr dirty="0" sz="1150" spc="60">
                <a:solidFill>
                  <a:srgbClr val="1F1F1F"/>
                </a:solidFill>
                <a:latin typeface="Arial"/>
                <a:cs typeface="Arial"/>
              </a:rPr>
              <a:t>quick clean 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up.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E</a:t>
            </a:r>
            <a:r>
              <a:rPr dirty="0" sz="1150" spc="-15">
                <a:solidFill>
                  <a:srgbClr val="2F2F2F"/>
                </a:solidFill>
                <a:latin typeface="Arial"/>
                <a:cs typeface="Arial"/>
              </a:rPr>
              <a:t>asy </a:t>
            </a:r>
            <a:r>
              <a:rPr dirty="0" sz="1150" spc="-5">
                <a:solidFill>
                  <a:srgbClr val="2F2F2F"/>
                </a:solidFill>
                <a:latin typeface="Arial"/>
                <a:cs typeface="Arial"/>
              </a:rPr>
              <a:t>as </a:t>
            </a:r>
            <a:r>
              <a:rPr dirty="0" sz="1150" spc="35">
                <a:solidFill>
                  <a:srgbClr val="1F1F1F"/>
                </a:solidFill>
                <a:latin typeface="Arial"/>
                <a:cs typeface="Arial"/>
              </a:rPr>
              <a:t>pie! </a:t>
            </a:r>
            <a:r>
              <a:rPr dirty="0" sz="1150" spc="15" b="1">
                <a:solidFill>
                  <a:srgbClr val="0A0A0A"/>
                </a:solidFill>
                <a:latin typeface="Arial"/>
                <a:cs typeface="Arial"/>
              </a:rPr>
              <a:t>See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Sandy  </a:t>
            </a:r>
            <a:r>
              <a:rPr dirty="0" sz="1150" spc="20" b="1">
                <a:solidFill>
                  <a:srgbClr val="0A0A0A"/>
                </a:solidFill>
                <a:latin typeface="Arial"/>
                <a:cs typeface="Arial"/>
              </a:rPr>
              <a:t>Santy </a:t>
            </a:r>
            <a:r>
              <a:rPr dirty="0" sz="1150" spc="40" b="1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5" b="1">
                <a:solidFill>
                  <a:srgbClr val="0A0A0A"/>
                </a:solidFill>
                <a:latin typeface="Arial"/>
                <a:cs typeface="Arial"/>
              </a:rPr>
              <a:t>questions. </a:t>
            </a:r>
            <a:r>
              <a:rPr dirty="0" sz="1150" spc="30" b="1">
                <a:solidFill>
                  <a:srgbClr val="0A0A0A"/>
                </a:solidFill>
                <a:latin typeface="Arial"/>
                <a:cs typeface="Arial"/>
              </a:rPr>
              <a:t>Thank  </a:t>
            </a:r>
            <a:r>
              <a:rPr dirty="0" sz="1150" spc="-15" b="1">
                <a:solidFill>
                  <a:srgbClr val="0A0A0A"/>
                </a:solidFill>
                <a:latin typeface="Arial"/>
                <a:cs typeface="Arial"/>
              </a:rPr>
              <a:t>you!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46980" y="7247177"/>
            <a:ext cx="1444625" cy="19170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2555" indent="-635">
              <a:lnSpc>
                <a:spcPct val="121900"/>
              </a:lnSpc>
              <a:spcBef>
                <a:spcPts val="100"/>
              </a:spcBef>
            </a:pPr>
            <a:r>
              <a:rPr dirty="0" sz="1150" spc="15" b="1">
                <a:solidFill>
                  <a:srgbClr val="0A0A0A"/>
                </a:solidFill>
                <a:latin typeface="Arial"/>
                <a:cs typeface="Arial"/>
              </a:rPr>
              <a:t>Jonnycake:</a:t>
            </a:r>
            <a:r>
              <a:rPr dirty="0" sz="1150" spc="-55" b="1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-229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2F2F2F"/>
                </a:solidFill>
                <a:latin typeface="Arial"/>
                <a:cs typeface="Arial"/>
              </a:rPr>
              <a:t>a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nk  </a:t>
            </a:r>
            <a:r>
              <a:rPr dirty="0" sz="1150" spc="80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9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85">
                <a:solidFill>
                  <a:srgbClr val="2F2F2F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  <a:p>
            <a:pPr marL="12700" marR="208279" indent="2540">
              <a:lnSpc>
                <a:spcPct val="118400"/>
              </a:lnSpc>
            </a:pP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</a:t>
            </a:r>
            <a:r>
              <a:rPr dirty="0" sz="1150" spc="-14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70">
                <a:solidFill>
                  <a:srgbClr val="2F2F2F"/>
                </a:solidFill>
                <a:latin typeface="Arial"/>
                <a:cs typeface="Arial"/>
              </a:rPr>
              <a:t>g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 spc="-19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2F2F2F"/>
                </a:solidFill>
                <a:latin typeface="Arial"/>
                <a:cs typeface="Arial"/>
              </a:rPr>
              <a:t>ega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-19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o</a:t>
            </a:r>
            <a:r>
              <a:rPr dirty="0" sz="1150" spc="-18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1F1F1F"/>
                </a:solidFill>
                <a:latin typeface="Arial"/>
                <a:cs typeface="Arial"/>
              </a:rPr>
              <a:t>for  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yo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ur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ntinu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2F2F2F"/>
                </a:solidFill>
                <a:latin typeface="Arial"/>
                <a:cs typeface="Arial"/>
              </a:rPr>
              <a:t>ed</a:t>
            </a:r>
            <a:endParaRPr sz="1150">
              <a:latin typeface="Arial"/>
              <a:cs typeface="Arial"/>
            </a:endParaRPr>
          </a:p>
          <a:p>
            <a:pPr marL="13970" marR="5080" indent="2540">
              <a:lnSpc>
                <a:spcPct val="119700"/>
              </a:lnSpc>
              <a:spcBef>
                <a:spcPts val="5"/>
              </a:spcBef>
            </a:pP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u </a:t>
            </a:r>
            <a:r>
              <a:rPr dirty="0" sz="1150" spc="-70">
                <a:solidFill>
                  <a:srgbClr val="0A0A0A"/>
                </a:solidFill>
                <a:latin typeface="Arial"/>
                <a:cs typeface="Arial"/>
              </a:rPr>
              <a:t>pp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r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t </a:t>
            </a:r>
            <a:r>
              <a:rPr dirty="0" sz="1150" spc="-65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35">
                <a:solidFill>
                  <a:srgbClr val="0A0A0A"/>
                </a:solidFill>
                <a:latin typeface="Arial"/>
                <a:cs typeface="Arial"/>
              </a:rPr>
              <a:t>f t </a:t>
            </a:r>
            <a:r>
              <a:rPr dirty="0" sz="1150" spc="-65">
                <a:solidFill>
                  <a:srgbClr val="0A0A0A"/>
                </a:solidFill>
                <a:latin typeface="Arial"/>
                <a:cs typeface="Arial"/>
              </a:rPr>
              <a:t>h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  </a:t>
            </a:r>
            <a:r>
              <a:rPr dirty="0" sz="1150" spc="70">
                <a:solidFill>
                  <a:srgbClr val="1F1F1F"/>
                </a:solidFill>
                <a:latin typeface="Arial"/>
                <a:cs typeface="Arial"/>
              </a:rPr>
              <a:t>Jonnycake </a:t>
            </a:r>
            <a:r>
              <a:rPr dirty="0" sz="1150" spc="60">
                <a:solidFill>
                  <a:srgbClr val="2F2F2F"/>
                </a:solidFill>
                <a:latin typeface="Arial"/>
                <a:cs typeface="Arial"/>
              </a:rPr>
              <a:t>Ce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nt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r.  </a:t>
            </a:r>
            <a:r>
              <a:rPr dirty="0" sz="1150" spc="5">
                <a:solidFill>
                  <a:srgbClr val="2F2F2F"/>
                </a:solidFill>
                <a:latin typeface="Arial"/>
                <a:cs typeface="Arial"/>
              </a:rPr>
              <a:t>As we </a:t>
            </a:r>
            <a:r>
              <a:rPr dirty="0" sz="1150" spc="-20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 spc="-20">
                <a:solidFill>
                  <a:srgbClr val="2F2F2F"/>
                </a:solidFill>
                <a:latin typeface="Arial"/>
                <a:cs typeface="Arial"/>
              </a:rPr>
              <a:t>oo </a:t>
            </a:r>
            <a:r>
              <a:rPr dirty="0" sz="1150" spc="-30">
                <a:solidFill>
                  <a:srgbClr val="0A0A0A"/>
                </a:solidFill>
                <a:latin typeface="Arial"/>
                <a:cs typeface="Arial"/>
              </a:rPr>
              <a:t>k </a:t>
            </a:r>
            <a:r>
              <a:rPr dirty="0" sz="1150" spc="105">
                <a:solidFill>
                  <a:srgbClr val="1F1F1F"/>
                </a:solidFill>
                <a:latin typeface="Arial"/>
                <a:cs typeface="Arial"/>
              </a:rPr>
              <a:t>forward  </a:t>
            </a:r>
            <a:r>
              <a:rPr dirty="0" sz="1150" spc="13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 spc="130">
                <a:solidFill>
                  <a:srgbClr val="2F2F2F"/>
                </a:solidFill>
                <a:latin typeface="Arial"/>
                <a:cs typeface="Arial"/>
              </a:rPr>
              <a:t>o </a:t>
            </a:r>
            <a:r>
              <a:rPr dirty="0" sz="1150" spc="-60">
                <a:solidFill>
                  <a:srgbClr val="2F2F2F"/>
                </a:solidFill>
                <a:latin typeface="Arial"/>
                <a:cs typeface="Arial"/>
              </a:rPr>
              <a:t>sp </a:t>
            </a:r>
            <a:r>
              <a:rPr dirty="0" sz="1150" spc="-40">
                <a:solidFill>
                  <a:srgbClr val="2F2F2F"/>
                </a:solidFill>
                <a:latin typeface="Arial"/>
                <a:cs typeface="Arial"/>
              </a:rPr>
              <a:t>r </a:t>
            </a:r>
            <a:r>
              <a:rPr dirty="0" sz="1150" spc="-50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-50">
                <a:solidFill>
                  <a:srgbClr val="2F2F2F"/>
                </a:solidFill>
                <a:latin typeface="Arial"/>
                <a:cs typeface="Arial"/>
              </a:rPr>
              <a:t>g, </a:t>
            </a:r>
            <a:r>
              <a:rPr dirty="0" sz="1150" spc="-75">
                <a:solidFill>
                  <a:srgbClr val="2F2F2F"/>
                </a:solidFill>
                <a:latin typeface="Arial"/>
                <a:cs typeface="Arial"/>
              </a:rPr>
              <a:t>we </a:t>
            </a:r>
            <a:r>
              <a:rPr dirty="0" sz="1150" spc="25">
                <a:solidFill>
                  <a:srgbClr val="2F2F2F"/>
                </a:solidFill>
                <a:latin typeface="Arial"/>
                <a:cs typeface="Arial"/>
              </a:rPr>
              <a:t>co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uld  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u</a:t>
            </a:r>
            <a:r>
              <a:rPr dirty="0" sz="1150" spc="-1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2F2F2F"/>
                </a:solidFill>
                <a:latin typeface="Arial"/>
                <a:cs typeface="Arial"/>
              </a:rPr>
              <a:t>se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65">
                <a:solidFill>
                  <a:srgbClr val="2F2F2F"/>
                </a:solidFill>
                <a:latin typeface="Arial"/>
                <a:cs typeface="Arial"/>
              </a:rPr>
              <a:t>ese</a:t>
            </a:r>
            <a:r>
              <a:rPr dirty="0" sz="1150" spc="3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it</a:t>
            </a:r>
            <a:r>
              <a:rPr dirty="0" sz="1150" spc="-1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m</a:t>
            </a:r>
            <a:r>
              <a:rPr dirty="0" sz="1150" spc="45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: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2456" y="9147891"/>
            <a:ext cx="1075690" cy="858519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76530" indent="-1644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177165" algn="l"/>
              </a:tabLst>
            </a:pP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Juice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75895" algn="l"/>
              </a:tabLst>
            </a:pPr>
            <a:r>
              <a:rPr dirty="0" sz="1150" spc="25" b="1">
                <a:solidFill>
                  <a:srgbClr val="0A0A0A"/>
                </a:solidFill>
                <a:latin typeface="Arial"/>
                <a:cs typeface="Arial"/>
              </a:rPr>
              <a:t>Condiments</a:t>
            </a:r>
            <a:endParaRPr sz="1150">
              <a:latin typeface="Arial"/>
              <a:cs typeface="Arial"/>
            </a:endParaRPr>
          </a:p>
          <a:p>
            <a:pPr marL="176530" indent="-1644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77165" algn="l"/>
              </a:tabLst>
            </a:pPr>
            <a:r>
              <a:rPr dirty="0" sz="1150" b="1">
                <a:solidFill>
                  <a:srgbClr val="0A0A0A"/>
                </a:solidFill>
                <a:latin typeface="Arial"/>
                <a:cs typeface="Arial"/>
              </a:rPr>
              <a:t>Soup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75895" algn="l"/>
              </a:tabLst>
            </a:pPr>
            <a:r>
              <a:rPr dirty="0" sz="1150" spc="45" b="1">
                <a:solidFill>
                  <a:srgbClr val="0A0A0A"/>
                </a:solidFill>
                <a:latin typeface="Arial"/>
                <a:cs typeface="Arial"/>
              </a:rPr>
              <a:t>Crackers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6946" y="1501043"/>
            <a:ext cx="854778" cy="768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36604" y="1671894"/>
            <a:ext cx="964678" cy="854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1183" y="207460"/>
            <a:ext cx="2869614" cy="2318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0312" y="4893647"/>
            <a:ext cx="1999572" cy="21478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47473" y="4930259"/>
            <a:ext cx="1303537" cy="1720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71582" y="9884925"/>
            <a:ext cx="3223737" cy="2306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1169" y="1415618"/>
            <a:ext cx="0" cy="1147445"/>
          </a:xfrm>
          <a:custGeom>
            <a:avLst/>
            <a:gdLst/>
            <a:ahLst/>
            <a:cxnLst/>
            <a:rect l="l" t="t" r="r" b="b"/>
            <a:pathLst>
              <a:path w="0" h="1147445">
                <a:moveTo>
                  <a:pt x="0" y="1147139"/>
                </a:moveTo>
                <a:lnTo>
                  <a:pt x="0" y="0"/>
                </a:lnTo>
              </a:path>
            </a:pathLst>
          </a:custGeom>
          <a:ln w="335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0171" y="1501043"/>
            <a:ext cx="0" cy="1037590"/>
          </a:xfrm>
          <a:custGeom>
            <a:avLst/>
            <a:gdLst/>
            <a:ahLst/>
            <a:cxnLst/>
            <a:rect l="l" t="t" r="r" b="b"/>
            <a:pathLst>
              <a:path w="0" h="1037589">
                <a:moveTo>
                  <a:pt x="0" y="1037306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38602" y="1501043"/>
            <a:ext cx="0" cy="1034415"/>
          </a:xfrm>
          <a:custGeom>
            <a:avLst/>
            <a:gdLst/>
            <a:ahLst/>
            <a:cxnLst/>
            <a:rect l="l" t="t" r="r" b="b"/>
            <a:pathLst>
              <a:path w="0" h="1034414">
                <a:moveTo>
                  <a:pt x="0" y="1034255"/>
                </a:moveTo>
                <a:lnTo>
                  <a:pt x="0" y="0"/>
                </a:lnTo>
              </a:path>
            </a:pathLst>
          </a:custGeom>
          <a:ln w="335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87019" y="1501043"/>
            <a:ext cx="0" cy="1031240"/>
          </a:xfrm>
          <a:custGeom>
            <a:avLst/>
            <a:gdLst/>
            <a:ahLst/>
            <a:cxnLst/>
            <a:rect l="l" t="t" r="r" b="b"/>
            <a:pathLst>
              <a:path w="0" h="1031239">
                <a:moveTo>
                  <a:pt x="0" y="1031204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58631" y="2776320"/>
            <a:ext cx="0" cy="2117725"/>
          </a:xfrm>
          <a:custGeom>
            <a:avLst/>
            <a:gdLst/>
            <a:ahLst/>
            <a:cxnLst/>
            <a:rect l="l" t="t" r="r" b="b"/>
            <a:pathLst>
              <a:path w="0" h="2117725">
                <a:moveTo>
                  <a:pt x="0" y="2117325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20486" y="2782422"/>
            <a:ext cx="0" cy="2148205"/>
          </a:xfrm>
          <a:custGeom>
            <a:avLst/>
            <a:gdLst/>
            <a:ahLst/>
            <a:cxnLst/>
            <a:rect l="l" t="t" r="r" b="b"/>
            <a:pathLst>
              <a:path w="0" h="2148204">
                <a:moveTo>
                  <a:pt x="0" y="2147834"/>
                </a:moveTo>
                <a:lnTo>
                  <a:pt x="0" y="0"/>
                </a:lnTo>
              </a:path>
            </a:pathLst>
          </a:custGeom>
          <a:ln w="36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12183" y="2660386"/>
            <a:ext cx="1026160" cy="0"/>
          </a:xfrm>
          <a:custGeom>
            <a:avLst/>
            <a:gdLst/>
            <a:ahLst/>
            <a:cxnLst/>
            <a:rect l="l" t="t" r="r" b="b"/>
            <a:pathLst>
              <a:path w="1026160" h="0">
                <a:moveTo>
                  <a:pt x="0" y="0"/>
                </a:moveTo>
                <a:lnTo>
                  <a:pt x="1025734" y="0"/>
                </a:lnTo>
              </a:path>
            </a:pathLst>
          </a:custGeom>
          <a:ln w="9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37261" y="2797676"/>
            <a:ext cx="3517265" cy="0"/>
          </a:xfrm>
          <a:custGeom>
            <a:avLst/>
            <a:gdLst/>
            <a:ahLst/>
            <a:cxnLst/>
            <a:rect l="l" t="t" r="r" b="b"/>
            <a:pathLst>
              <a:path w="3517265" h="0">
                <a:moveTo>
                  <a:pt x="0" y="0"/>
                </a:moveTo>
                <a:lnTo>
                  <a:pt x="3516805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03910" y="6812663"/>
            <a:ext cx="461009" cy="0"/>
          </a:xfrm>
          <a:custGeom>
            <a:avLst/>
            <a:gdLst/>
            <a:ahLst/>
            <a:cxnLst/>
            <a:rect l="l" t="t" r="r" b="b"/>
            <a:pathLst>
              <a:path w="461009" h="0">
                <a:moveTo>
                  <a:pt x="0" y="0"/>
                </a:moveTo>
                <a:lnTo>
                  <a:pt x="460970" y="0"/>
                </a:lnTo>
              </a:path>
            </a:pathLst>
          </a:custGeom>
          <a:ln w="9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39887" y="6995717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 h="0">
                <a:moveTo>
                  <a:pt x="0" y="0"/>
                </a:moveTo>
                <a:lnTo>
                  <a:pt x="1511127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11698" y="12246319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 h="0">
                <a:moveTo>
                  <a:pt x="0" y="0"/>
                </a:moveTo>
                <a:lnTo>
                  <a:pt x="396861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43538" y="12517849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 h="0">
                <a:moveTo>
                  <a:pt x="0" y="0"/>
                </a:moveTo>
                <a:lnTo>
                  <a:pt x="677717" y="0"/>
                </a:lnTo>
              </a:path>
            </a:pathLst>
          </a:custGeom>
          <a:ln w="61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9301" y="12517849"/>
            <a:ext cx="681355" cy="0"/>
          </a:xfrm>
          <a:custGeom>
            <a:avLst/>
            <a:gdLst/>
            <a:ahLst/>
            <a:cxnLst/>
            <a:rect l="l" t="t" r="r" b="b"/>
            <a:pathLst>
              <a:path w="681355" h="0">
                <a:moveTo>
                  <a:pt x="0" y="0"/>
                </a:moveTo>
                <a:lnTo>
                  <a:pt x="680770" y="0"/>
                </a:lnTo>
              </a:path>
            </a:pathLst>
          </a:custGeom>
          <a:ln w="9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91042" y="12517849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 h="0">
                <a:moveTo>
                  <a:pt x="0" y="0"/>
                </a:moveTo>
                <a:lnTo>
                  <a:pt x="607503" y="0"/>
                </a:lnTo>
              </a:path>
            </a:pathLst>
          </a:custGeom>
          <a:ln w="9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3341" y="198828"/>
            <a:ext cx="4624070" cy="1172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970"/>
              </a:lnSpc>
              <a:spcBef>
                <a:spcPts val="100"/>
              </a:spcBef>
            </a:pPr>
            <a:r>
              <a:rPr dirty="0" sz="3400" spc="35" b="1">
                <a:solidFill>
                  <a:srgbClr val="050505"/>
                </a:solidFill>
                <a:latin typeface="Arial"/>
                <a:cs typeface="Arial"/>
              </a:rPr>
              <a:t>Missions</a:t>
            </a:r>
            <a:r>
              <a:rPr dirty="0" sz="3400" spc="1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3400" spc="155" b="1">
                <a:solidFill>
                  <a:srgbClr val="050505"/>
                </a:solidFill>
                <a:latin typeface="Arial"/>
                <a:cs typeface="Arial"/>
              </a:rPr>
              <a:t>Headlines</a:t>
            </a:r>
            <a:endParaRPr sz="3400">
              <a:latin typeface="Arial"/>
              <a:cs typeface="Arial"/>
            </a:endParaRPr>
          </a:p>
          <a:p>
            <a:pPr marL="27305" marR="5080" indent="-6985">
              <a:lnSpc>
                <a:spcPts val="2400"/>
              </a:lnSpc>
              <a:spcBef>
                <a:spcPts val="275"/>
              </a:spcBef>
              <a:tabLst>
                <a:tab pos="1530985" algn="l"/>
                <a:tab pos="1633855" algn="l"/>
                <a:tab pos="2275205" algn="l"/>
                <a:tab pos="2687320" algn="l"/>
                <a:tab pos="3441065" algn="l"/>
              </a:tabLst>
            </a:pPr>
            <a:r>
              <a:rPr dirty="0" sz="2300" spc="70">
                <a:solidFill>
                  <a:srgbClr val="050505"/>
                </a:solidFill>
                <a:latin typeface="Arial"/>
                <a:cs typeface="Arial"/>
              </a:rPr>
              <a:t>SERVING	</a:t>
            </a:r>
            <a:r>
              <a:rPr dirty="0" sz="2300" spc="-105">
                <a:solidFill>
                  <a:srgbClr val="050505"/>
                </a:solidFill>
                <a:latin typeface="Arial"/>
                <a:cs typeface="Arial"/>
              </a:rPr>
              <a:t>OUR	</a:t>
            </a:r>
            <a:r>
              <a:rPr dirty="0" sz="2300" spc="135">
                <a:solidFill>
                  <a:srgbClr val="050505"/>
                </a:solidFill>
                <a:latin typeface="Arial"/>
                <a:cs typeface="Arial"/>
              </a:rPr>
              <a:t>COMMUNITY  </a:t>
            </a:r>
            <a:r>
              <a:rPr dirty="0" u="heavy" sz="2300" spc="-5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THROUG</a:t>
            </a:r>
            <a:r>
              <a:rPr dirty="0" u="heavy" sz="2300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300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		</a:t>
            </a:r>
            <a:r>
              <a:rPr dirty="0" u="heavy" sz="2300" spc="120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FAIT</a:t>
            </a:r>
            <a:r>
              <a:rPr dirty="0" u="heavy" sz="2300" spc="165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H</a:t>
            </a:r>
            <a:r>
              <a:rPr dirty="0" u="heavy" sz="2300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	</a:t>
            </a:r>
            <a:r>
              <a:rPr dirty="0" u="heavy" sz="2300" spc="10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AN</a:t>
            </a:r>
            <a:r>
              <a:rPr dirty="0" u="heavy" sz="2300" spc="15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D</a:t>
            </a:r>
            <a:r>
              <a:rPr dirty="0" sz="2300">
                <a:solidFill>
                  <a:srgbClr val="050505"/>
                </a:solidFill>
                <a:latin typeface="Arial"/>
                <a:cs typeface="Arial"/>
              </a:rPr>
              <a:t>	</a:t>
            </a:r>
            <a:r>
              <a:rPr dirty="0" sz="2300" spc="80">
                <a:solidFill>
                  <a:srgbClr val="050505"/>
                </a:solidFill>
                <a:latin typeface="Arial"/>
                <a:cs typeface="Arial"/>
              </a:rPr>
              <a:t>ACTION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2197" y="2132580"/>
            <a:ext cx="977265" cy="0"/>
          </a:xfrm>
          <a:custGeom>
            <a:avLst/>
            <a:gdLst/>
            <a:ahLst/>
            <a:cxnLst/>
            <a:rect l="l" t="t" r="r" b="b"/>
            <a:pathLst>
              <a:path w="977265" h="0">
                <a:moveTo>
                  <a:pt x="0" y="0"/>
                </a:moveTo>
                <a:lnTo>
                  <a:pt x="976890" y="0"/>
                </a:lnTo>
              </a:path>
            </a:pathLst>
          </a:custGeom>
          <a:ln w="12712">
            <a:solidFill>
              <a:srgbClr val="2B807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9497" y="1223679"/>
            <a:ext cx="1035685" cy="1101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50" spc="-745" b="1">
                <a:solidFill>
                  <a:srgbClr val="2B8074"/>
                </a:solidFill>
                <a:latin typeface="Times New Roman"/>
                <a:cs typeface="Times New Roman"/>
              </a:rPr>
              <a:t>1vr</a:t>
            </a:r>
            <a:endParaRPr sz="7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255" y="2101067"/>
            <a:ext cx="953769" cy="423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dirty="0" sz="1900" spc="114" b="1">
                <a:solidFill>
                  <a:srgbClr val="0F5693"/>
                </a:solidFill>
                <a:latin typeface="Arial"/>
                <a:cs typeface="Arial"/>
              </a:rPr>
              <a:t>Habitat</a:t>
            </a:r>
            <a:endParaRPr sz="1900">
              <a:latin typeface="Arial"/>
              <a:cs typeface="Arial"/>
            </a:endParaRPr>
          </a:p>
          <a:p>
            <a:pPr marL="28575">
              <a:lnSpc>
                <a:spcPts val="1025"/>
              </a:lnSpc>
            </a:pPr>
            <a:r>
              <a:rPr dirty="0" u="heavy" sz="1000" spc="55" b="1">
                <a:solidFill>
                  <a:srgbClr val="0F5693"/>
                </a:solidFill>
                <a:uFill>
                  <a:solidFill>
                    <a:srgbClr val="0F5693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1000" spc="114" b="1">
                <a:solidFill>
                  <a:srgbClr val="0F5693"/>
                </a:solidFill>
                <a:uFill>
                  <a:solidFill>
                    <a:srgbClr val="0F5693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000" spc="80" b="1">
                <a:solidFill>
                  <a:srgbClr val="0F5693"/>
                </a:solidFill>
                <a:uFill>
                  <a:solidFill>
                    <a:srgbClr val="0F5693"/>
                  </a:solidFill>
                </a:uFill>
                <a:latin typeface="Arial"/>
                <a:cs typeface="Arial"/>
              </a:rPr>
              <a:t>Humanity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28169" y="2314885"/>
            <a:ext cx="193738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250" spc="5">
                <a:solidFill>
                  <a:srgbClr val="1A1A18"/>
                </a:solidFill>
                <a:uFill>
                  <a:solidFill>
                    <a:srgbClr val="1A1A18"/>
                  </a:solidFill>
                </a:uFill>
                <a:latin typeface="Arial"/>
                <a:cs typeface="Arial"/>
              </a:rPr>
              <a:t>ORCAS</a:t>
            </a:r>
            <a:r>
              <a:rPr dirty="0" u="heavy" sz="1250" spc="-40">
                <a:solidFill>
                  <a:srgbClr val="1A1A18"/>
                </a:solidFill>
                <a:uFill>
                  <a:solidFill>
                    <a:srgbClr val="1A1A18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50" spc="10">
                <a:solidFill>
                  <a:srgbClr val="1A1A18"/>
                </a:solidFill>
                <a:uFill>
                  <a:solidFill>
                    <a:srgbClr val="1A1A18"/>
                  </a:solidFill>
                </a:uFill>
                <a:latin typeface="Arial"/>
                <a:cs typeface="Arial"/>
              </a:rPr>
              <a:t>INTERNATIONAL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9841" y="2722688"/>
            <a:ext cx="3760470" cy="1911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970" marR="5080" indent="-1905">
              <a:lnSpc>
                <a:spcPct val="117800"/>
              </a:lnSpc>
              <a:spcBef>
                <a:spcPts val="105"/>
              </a:spcBef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50">
                <a:solidFill>
                  <a:srgbClr val="1A1A18"/>
                </a:solidFill>
                <a:latin typeface="Arial"/>
                <a:cs typeface="Arial"/>
              </a:rPr>
              <a:t>Mission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Committee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met </a:t>
            </a:r>
            <a:r>
              <a:rPr dirty="0" sz="1150" spc="100">
                <a:solidFill>
                  <a:srgbClr val="1A1A18"/>
                </a:solidFill>
                <a:latin typeface="Arial"/>
                <a:cs typeface="Arial"/>
              </a:rPr>
              <a:t>on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June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4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and 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welcomed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guest </a:t>
            </a: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speaker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Jen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Fyrer, </a:t>
            </a:r>
            <a:r>
              <a:rPr dirty="0" sz="1150" spc="20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7th-grade 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math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teacher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at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Chariho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Middle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School.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Jen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leads 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CMS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(Chariho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Middle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School)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Care </a:t>
            </a: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Closet, </a:t>
            </a:r>
            <a:r>
              <a:rPr dirty="0" sz="1150" spc="20">
                <a:solidFill>
                  <a:srgbClr val="1A1A18"/>
                </a:solidFill>
                <a:latin typeface="Arial"/>
                <a:cs typeface="Arial"/>
              </a:rPr>
              <a:t>a 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vital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resource serving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approximately </a:t>
            </a:r>
            <a:r>
              <a:rPr dirty="0" sz="1300" spc="185">
                <a:solidFill>
                  <a:srgbClr val="1A1A18"/>
                </a:solidFill>
                <a:latin typeface="Times New Roman"/>
                <a:cs typeface="Times New Roman"/>
              </a:rPr>
              <a:t>800-900 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students.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Care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Closet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provides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new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and</a:t>
            </a:r>
            <a:r>
              <a:rPr dirty="0" sz="1150" spc="-13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gently 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used </a:t>
            </a:r>
            <a:r>
              <a:rPr dirty="0" sz="1150" spc="125">
                <a:solidFill>
                  <a:srgbClr val="050505"/>
                </a:solidFill>
                <a:latin typeface="Arial"/>
                <a:cs typeface="Arial"/>
              </a:rPr>
              <a:t>clothing-especially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hoodies,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pants,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and  </a:t>
            </a:r>
            <a:r>
              <a:rPr dirty="0" sz="1150" spc="135">
                <a:solidFill>
                  <a:srgbClr val="1A1A18"/>
                </a:solidFill>
                <a:latin typeface="Arial"/>
                <a:cs typeface="Arial"/>
              </a:rPr>
              <a:t>sneakers-as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well </a:t>
            </a:r>
            <a:r>
              <a:rPr dirty="0" sz="1150" spc="10">
                <a:solidFill>
                  <a:srgbClr val="1A1A18"/>
                </a:solidFill>
                <a:latin typeface="Arial"/>
                <a:cs typeface="Arial"/>
              </a:rPr>
              <a:t>as </a:t>
            </a:r>
            <a:r>
              <a:rPr dirty="0" sz="1150" spc="35">
                <a:solidFill>
                  <a:srgbClr val="1A1A18"/>
                </a:solidFill>
                <a:latin typeface="Arial"/>
                <a:cs typeface="Arial"/>
              </a:rPr>
              <a:t>snacks and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weekend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food  </a:t>
            </a: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support,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including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easy-open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canned</a:t>
            </a:r>
            <a:r>
              <a:rPr dirty="0" sz="1150" spc="-2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goods.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0407" y="4815607"/>
            <a:ext cx="3782695" cy="1285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270">
              <a:lnSpc>
                <a:spcPct val="119800"/>
              </a:lnSpc>
              <a:spcBef>
                <a:spcPts val="105"/>
              </a:spcBef>
            </a:pP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Jen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shared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that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program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currently 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supported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largely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by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teachers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and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works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in  </a:t>
            </a: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coordination with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staff </a:t>
            </a:r>
            <a:r>
              <a:rPr dirty="0" sz="1150" spc="40">
                <a:solidFill>
                  <a:srgbClr val="1A1A18"/>
                </a:solidFill>
                <a:latin typeface="Arial"/>
                <a:cs typeface="Arial"/>
              </a:rPr>
              <a:t>assisting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students  experiencing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homelessness.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Closet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available 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40">
                <a:solidFill>
                  <a:srgbClr val="1A1A18"/>
                </a:solidFill>
                <a:latin typeface="Arial"/>
                <a:cs typeface="Arial"/>
              </a:rPr>
              <a:t>any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student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in need,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ensuring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dignity </a:t>
            </a:r>
            <a:r>
              <a:rPr dirty="0" sz="1150" spc="105">
                <a:solidFill>
                  <a:srgbClr val="1A1A18"/>
                </a:solidFill>
                <a:latin typeface="Arial"/>
                <a:cs typeface="Arial"/>
              </a:rPr>
              <a:t>and</a:t>
            </a:r>
            <a:r>
              <a:rPr dirty="0" sz="1150" spc="-9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1A1A18"/>
                </a:solidFill>
                <a:latin typeface="Arial"/>
                <a:cs typeface="Arial"/>
              </a:rPr>
              <a:t>access 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basic</a:t>
            </a:r>
            <a:r>
              <a:rPr dirty="0" sz="1150" spc="-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1A1A18"/>
                </a:solidFill>
                <a:latin typeface="Arial"/>
                <a:cs typeface="Arial"/>
              </a:rPr>
              <a:t>essentials.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1723" y="6283090"/>
            <a:ext cx="3348354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540">
              <a:lnSpc>
                <a:spcPct val="120100"/>
              </a:lnSpc>
              <a:spcBef>
                <a:spcPts val="100"/>
              </a:spcBef>
            </a:pPr>
            <a:r>
              <a:rPr dirty="0" sz="1150" spc="110">
                <a:solidFill>
                  <a:srgbClr val="1A1A18"/>
                </a:solidFill>
                <a:latin typeface="Arial"/>
                <a:cs typeface="Arial"/>
              </a:rPr>
              <a:t>When </a:t>
            </a:r>
            <a:r>
              <a:rPr dirty="0" sz="1150" spc="40">
                <a:solidFill>
                  <a:srgbClr val="1A1A18"/>
                </a:solidFill>
                <a:latin typeface="Arial"/>
                <a:cs typeface="Arial"/>
              </a:rPr>
              <a:t>asked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how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we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can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help,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Jen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suggested 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several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meaningful </a:t>
            </a:r>
            <a:r>
              <a:rPr dirty="0" sz="1150" spc="15">
                <a:solidFill>
                  <a:srgbClr val="1A1A18"/>
                </a:solidFill>
                <a:latin typeface="Arial"/>
                <a:cs typeface="Arial"/>
              </a:rPr>
              <a:t>ways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10">
                <a:solidFill>
                  <a:srgbClr val="1A1A18"/>
                </a:solidFill>
                <a:latin typeface="Arial"/>
                <a:cs typeface="Arial"/>
              </a:rPr>
              <a:t>get</a:t>
            </a:r>
            <a:r>
              <a:rPr dirty="0" sz="1150" spc="28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involved: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194" y="6725032"/>
            <a:ext cx="3655695" cy="12649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77165" marR="274320" indent="-165100">
              <a:lnSpc>
                <a:spcPct val="109200"/>
              </a:lnSpc>
              <a:spcBef>
                <a:spcPts val="85"/>
              </a:spcBef>
              <a:buChar char="•"/>
              <a:tabLst>
                <a:tab pos="180340" algn="l"/>
              </a:tabLst>
            </a:pP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Donate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new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or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gently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used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sneakers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(youth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10">
                <a:solidFill>
                  <a:srgbClr val="1A1A18"/>
                </a:solidFill>
                <a:latin typeface="Arial"/>
                <a:cs typeface="Arial"/>
              </a:rPr>
              <a:t>sizes </a:t>
            </a: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appropriate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grades</a:t>
            </a:r>
            <a:r>
              <a:rPr dirty="0" sz="1150" spc="12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300" spc="130">
                <a:solidFill>
                  <a:srgbClr val="1A1A18"/>
                </a:solidFill>
                <a:latin typeface="Times New Roman"/>
                <a:cs typeface="Times New Roman"/>
              </a:rPr>
              <a:t>5-8)</a:t>
            </a:r>
            <a:endParaRPr sz="1300">
              <a:latin typeface="Times New Roman"/>
              <a:cs typeface="Times New Roman"/>
            </a:endParaRPr>
          </a:p>
          <a:p>
            <a:pPr marL="179070" marR="5080" indent="-167005">
              <a:lnSpc>
                <a:spcPts val="1660"/>
              </a:lnSpc>
              <a:spcBef>
                <a:spcPts val="45"/>
              </a:spcBef>
              <a:buChar char="•"/>
              <a:tabLst>
                <a:tab pos="180340" algn="l"/>
              </a:tabLst>
            </a:pP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Provide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financial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support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purchase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sneakers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(for </a:t>
            </a:r>
            <a:r>
              <a:rPr dirty="0" sz="1150" spc="40">
                <a:solidFill>
                  <a:srgbClr val="1A1A18"/>
                </a:solidFill>
                <a:latin typeface="Arial"/>
                <a:cs typeface="Arial"/>
              </a:rPr>
              <a:t>example,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through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retailers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like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Walmart)</a:t>
            </a:r>
            <a:endParaRPr sz="1150">
              <a:latin typeface="Arial"/>
              <a:cs typeface="Arial"/>
            </a:endParaRPr>
          </a:p>
          <a:p>
            <a:pPr marL="179070" indent="-167005">
              <a:lnSpc>
                <a:spcPct val="100000"/>
              </a:lnSpc>
              <a:spcBef>
                <a:spcPts val="175"/>
              </a:spcBef>
              <a:buChar char="•"/>
              <a:tabLst>
                <a:tab pos="179705" algn="l"/>
              </a:tabLst>
            </a:pP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Help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spread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105">
                <a:solidFill>
                  <a:srgbClr val="1A1A18"/>
                </a:solidFill>
                <a:latin typeface="Arial"/>
                <a:cs typeface="Arial"/>
              </a:rPr>
              <a:t>word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other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churches</a:t>
            </a:r>
            <a:r>
              <a:rPr dirty="0" sz="1150" spc="3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  <a:p>
            <a:pPr marL="175895">
              <a:lnSpc>
                <a:spcPct val="100000"/>
              </a:lnSpc>
              <a:spcBef>
                <a:spcPts val="275"/>
              </a:spcBef>
            </a:pP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community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groups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expand</a:t>
            </a: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support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841" y="8171602"/>
            <a:ext cx="3632200" cy="1285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335" marR="5080" indent="-1270">
              <a:lnSpc>
                <a:spcPct val="119800"/>
              </a:lnSpc>
              <a:spcBef>
                <a:spcPts val="105"/>
              </a:spcBef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50">
                <a:solidFill>
                  <a:srgbClr val="1A1A18"/>
                </a:solidFill>
                <a:latin typeface="Arial"/>
                <a:cs typeface="Arial"/>
              </a:rPr>
              <a:t>Mission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Committee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exploring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hosting </a:t>
            </a:r>
            <a:r>
              <a:rPr dirty="0" sz="1150" spc="20">
                <a:solidFill>
                  <a:srgbClr val="1A1A18"/>
                </a:solidFill>
                <a:latin typeface="Arial"/>
                <a:cs typeface="Arial"/>
              </a:rPr>
              <a:t>a  </a:t>
            </a:r>
            <a:r>
              <a:rPr dirty="0" sz="1150" spc="50">
                <a:solidFill>
                  <a:srgbClr val="1A1A18"/>
                </a:solidFill>
                <a:latin typeface="Arial"/>
                <a:cs typeface="Arial"/>
              </a:rPr>
              <a:t>sneaker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collection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during </a:t>
            </a: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Vacation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Bible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School 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researching potential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grant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opportunities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to 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further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support</a:t>
            </a:r>
            <a:r>
              <a:rPr dirty="0" sz="1150" spc="12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this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effort.</a:t>
            </a:r>
            <a:r>
              <a:rPr dirty="0" sz="1150" spc="-1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185">
                <a:solidFill>
                  <a:srgbClr val="1A1A18"/>
                </a:solidFill>
                <a:latin typeface="Arial"/>
                <a:cs typeface="Arial"/>
              </a:rPr>
              <a:t>We</a:t>
            </a:r>
            <a:r>
              <a:rPr dirty="0" sz="1150" spc="-15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will</a:t>
            </a:r>
            <a:r>
              <a:rPr dirty="0" sz="1150" spc="-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1A1A18"/>
                </a:solidFill>
                <a:latin typeface="Arial"/>
                <a:cs typeface="Arial"/>
              </a:rPr>
              <a:t>also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reach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out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contacts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at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Westerly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High </a:t>
            </a: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School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>
                <a:solidFill>
                  <a:srgbClr val="1A1A18"/>
                </a:solidFill>
                <a:latin typeface="Arial"/>
                <a:cs typeface="Arial"/>
              </a:rPr>
              <a:t>assess 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additional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student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needs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0">
                <a:solidFill>
                  <a:srgbClr val="1A1A18"/>
                </a:solidFill>
                <a:latin typeface="Arial"/>
                <a:cs typeface="Arial"/>
              </a:rPr>
              <a:t>our</a:t>
            </a:r>
            <a:r>
              <a:rPr dirty="0" sz="1150" spc="28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area.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841" y="9639085"/>
            <a:ext cx="3780154" cy="254889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7145" marR="222885" indent="412115">
              <a:lnSpc>
                <a:spcPct val="114700"/>
              </a:lnSpc>
              <a:spcBef>
                <a:spcPts val="175"/>
              </a:spcBef>
            </a:pP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Habitat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Humanity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Build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Day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 spc="-120" b="1">
                <a:solidFill>
                  <a:srgbClr val="050505"/>
                </a:solidFill>
                <a:latin typeface="Arial"/>
                <a:cs typeface="Arial"/>
              </a:rPr>
              <a:t>11  </a:t>
            </a:r>
            <a:r>
              <a:rPr dirty="0" sz="1150" spc="-160">
                <a:solidFill>
                  <a:srgbClr val="1A1A18"/>
                </a:solidFill>
                <a:latin typeface="Arial"/>
                <a:cs typeface="Arial"/>
              </a:rPr>
              <a:t>We </a:t>
            </a:r>
            <a:r>
              <a:rPr dirty="0" sz="1150" spc="-105">
                <a:solidFill>
                  <a:srgbClr val="1A1A18"/>
                </a:solidFill>
                <a:latin typeface="Arial"/>
                <a:cs typeface="Arial"/>
              </a:rPr>
              <a:t>are </a:t>
            </a: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excited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present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South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County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Habitat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Humanity </a:t>
            </a:r>
            <a:r>
              <a:rPr dirty="0" sz="1150" spc="95">
                <a:solidFill>
                  <a:srgbClr val="1A1A18"/>
                </a:solidFill>
                <a:latin typeface="Arial"/>
                <a:cs typeface="Arial"/>
              </a:rPr>
              <a:t>with </a:t>
            </a:r>
            <a:r>
              <a:rPr dirty="0" sz="1150" spc="20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300" spc="90">
                <a:solidFill>
                  <a:srgbClr val="1A1A18"/>
                </a:solidFill>
                <a:latin typeface="Times New Roman"/>
                <a:cs typeface="Times New Roman"/>
              </a:rPr>
              <a:t>$5,000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donation </a:t>
            </a:r>
            <a:r>
              <a:rPr dirty="0" sz="1150" spc="100">
                <a:solidFill>
                  <a:srgbClr val="1A1A18"/>
                </a:solidFill>
                <a:latin typeface="Arial"/>
                <a:cs typeface="Arial"/>
              </a:rPr>
              <a:t>on</a:t>
            </a:r>
            <a:r>
              <a:rPr dirty="0" sz="1150" spc="-2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Friday,</a:t>
            </a:r>
            <a:endParaRPr sz="1150">
              <a:latin typeface="Arial"/>
              <a:cs typeface="Arial"/>
            </a:endParaRPr>
          </a:p>
          <a:p>
            <a:pPr marL="12700" marR="5080" indent="1905">
              <a:lnSpc>
                <a:spcPts val="1630"/>
              </a:lnSpc>
              <a:spcBef>
                <a:spcPts val="90"/>
              </a:spcBef>
            </a:pP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 spc="-130">
                <a:solidFill>
                  <a:srgbClr val="050505"/>
                </a:solidFill>
                <a:latin typeface="Arial"/>
                <a:cs typeface="Arial"/>
              </a:rPr>
              <a:t>11,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during </a:t>
            </a:r>
            <a:r>
              <a:rPr dirty="0" sz="1150" spc="105">
                <a:solidFill>
                  <a:srgbClr val="1A1A18"/>
                </a:solidFill>
                <a:latin typeface="Arial"/>
                <a:cs typeface="Arial"/>
              </a:rPr>
              <a:t>our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sponsored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build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day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Westerly. 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duplex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project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nearing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completion,</a:t>
            </a:r>
            <a:r>
              <a:rPr dirty="0" sz="1150" spc="-2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A1A18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  <a:p>
            <a:pPr marL="15240" marR="6350">
              <a:lnSpc>
                <a:spcPts val="1660"/>
              </a:lnSpc>
              <a:spcBef>
                <a:spcPts val="10"/>
              </a:spcBef>
            </a:pP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many </a:t>
            </a:r>
            <a:r>
              <a:rPr dirty="0" sz="1150" spc="65">
                <a:solidFill>
                  <a:srgbClr val="1A1A18"/>
                </a:solidFill>
                <a:latin typeface="Arial"/>
                <a:cs typeface="Arial"/>
              </a:rPr>
              <a:t>volunteers are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needed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help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bring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across 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finish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line.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There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truly </a:t>
            </a:r>
            <a:r>
              <a:rPr dirty="0" sz="1150" spc="20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role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for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70">
                <a:solidFill>
                  <a:srgbClr val="1A1A18"/>
                </a:solidFill>
                <a:latin typeface="Arial"/>
                <a:cs typeface="Arial"/>
              </a:rPr>
              <a:t>everyone­</a:t>
            </a:r>
            <a:endParaRPr sz="1150">
              <a:latin typeface="Arial"/>
              <a:cs typeface="Arial"/>
            </a:endParaRPr>
          </a:p>
          <a:p>
            <a:pPr marL="15240" marR="292100">
              <a:lnSpc>
                <a:spcPts val="1630"/>
              </a:lnSpc>
              <a:spcBef>
                <a:spcPts val="20"/>
              </a:spcBef>
            </a:pPr>
            <a:r>
              <a:rPr dirty="0" sz="1150" spc="195">
                <a:solidFill>
                  <a:srgbClr val="050505"/>
                </a:solidFill>
                <a:latin typeface="Arial"/>
                <a:cs typeface="Arial"/>
              </a:rPr>
              <a:t>no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construction </a:t>
            </a:r>
            <a:r>
              <a:rPr dirty="0" sz="1150" spc="60">
                <a:solidFill>
                  <a:srgbClr val="1A1A18"/>
                </a:solidFill>
                <a:latin typeface="Arial"/>
                <a:cs typeface="Arial"/>
              </a:rPr>
              <a:t>experience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necessary!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If</a:t>
            </a:r>
            <a:r>
              <a:rPr dirty="0" sz="1150" spc="-16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you're 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interested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lending </a:t>
            </a:r>
            <a:r>
              <a:rPr dirty="0" sz="1150" spc="20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hand,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please</a:t>
            </a:r>
            <a:r>
              <a:rPr dirty="0" sz="1150" spc="-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consider</a:t>
            </a:r>
            <a:endParaRPr sz="1150">
              <a:latin typeface="Arial"/>
              <a:cs typeface="Arial"/>
            </a:endParaRPr>
          </a:p>
          <a:p>
            <a:pPr marL="13970" marR="142875">
              <a:lnSpc>
                <a:spcPts val="1660"/>
              </a:lnSpc>
              <a:spcBef>
                <a:spcPts val="5"/>
              </a:spcBef>
            </a:pPr>
            <a:r>
              <a:rPr dirty="0" sz="1150" spc="70">
                <a:solidFill>
                  <a:srgbClr val="1A1A18"/>
                </a:solidFill>
                <a:latin typeface="Arial"/>
                <a:cs typeface="Arial"/>
              </a:rPr>
              <a:t>signing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up.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Contact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Jerry </a:t>
            </a:r>
            <a:r>
              <a:rPr dirty="0" sz="1150" spc="75">
                <a:solidFill>
                  <a:srgbClr val="1A1A18"/>
                </a:solidFill>
                <a:latin typeface="Arial"/>
                <a:cs typeface="Arial"/>
              </a:rPr>
              <a:t>Wolstencroft, </a:t>
            </a:r>
            <a:r>
              <a:rPr dirty="0" sz="1150" spc="50">
                <a:solidFill>
                  <a:srgbClr val="1A1A18"/>
                </a:solidFill>
                <a:latin typeface="Arial"/>
                <a:cs typeface="Arial"/>
              </a:rPr>
              <a:t>visit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80">
                <a:solidFill>
                  <a:srgbClr val="1A1A18"/>
                </a:solidFill>
                <a:latin typeface="Arial"/>
                <a:cs typeface="Arial"/>
              </a:rPr>
              <a:t>sign-up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board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Fellowship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Hall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more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details,</a:t>
            </a:r>
            <a:endParaRPr sz="11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95"/>
              </a:spcBef>
            </a:pPr>
            <a:r>
              <a:rPr dirty="0" sz="1150" spc="55">
                <a:solidFill>
                  <a:srgbClr val="1A1A18"/>
                </a:solidFill>
                <a:latin typeface="Arial"/>
                <a:cs typeface="Arial"/>
              </a:rPr>
              <a:t>or </a:t>
            </a:r>
            <a:r>
              <a:rPr dirty="0" sz="1150" spc="45">
                <a:solidFill>
                  <a:srgbClr val="1A1A18"/>
                </a:solidFill>
                <a:latin typeface="Arial"/>
                <a:cs typeface="Arial"/>
              </a:rPr>
              <a:t>scan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40">
                <a:solidFill>
                  <a:srgbClr val="1A1A18"/>
                </a:solidFill>
                <a:latin typeface="Arial"/>
                <a:cs typeface="Arial"/>
              </a:rPr>
              <a:t>QR </a:t>
            </a:r>
            <a:r>
              <a:rPr dirty="0" sz="1150" spc="85">
                <a:solidFill>
                  <a:srgbClr val="1A1A18"/>
                </a:solidFill>
                <a:latin typeface="Arial"/>
                <a:cs typeface="Arial"/>
              </a:rPr>
              <a:t>code</a:t>
            </a:r>
            <a:r>
              <a:rPr dirty="0" sz="1150" spc="-13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1A1A18"/>
                </a:solidFill>
                <a:latin typeface="Arial"/>
                <a:cs typeface="Arial"/>
              </a:rPr>
              <a:t>above.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31176" y="2691346"/>
            <a:ext cx="3070225" cy="2018030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55"/>
              </a:spcBef>
            </a:pPr>
            <a:r>
              <a:rPr dirty="0" sz="2550" spc="-680" b="1">
                <a:solidFill>
                  <a:srgbClr val="1A1A18"/>
                </a:solidFill>
                <a:latin typeface="Arial"/>
                <a:cs typeface="Arial"/>
              </a:rPr>
              <a:t>WOULD </a:t>
            </a:r>
            <a:r>
              <a:rPr dirty="0" sz="2550" spc="-685" b="1">
                <a:solidFill>
                  <a:srgbClr val="1A1A18"/>
                </a:solidFill>
                <a:latin typeface="Arial"/>
                <a:cs typeface="Arial"/>
              </a:rPr>
              <a:t>YOU </a:t>
            </a:r>
            <a:r>
              <a:rPr dirty="0" sz="2550" spc="-500" b="1">
                <a:solidFill>
                  <a:srgbClr val="1A1A18"/>
                </a:solidFill>
                <a:latin typeface="Arial"/>
                <a:cs typeface="Arial"/>
              </a:rPr>
              <a:t>LIKE</a:t>
            </a:r>
            <a:r>
              <a:rPr dirty="0" sz="2550" spc="-450" b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2550" spc="-710" b="1">
                <a:solidFill>
                  <a:srgbClr val="1A1A18"/>
                </a:solidFill>
                <a:latin typeface="Arial"/>
                <a:cs typeface="Arial"/>
              </a:rPr>
              <a:t>TO</a:t>
            </a:r>
            <a:r>
              <a:rPr dirty="0" sz="2550" spc="-45" b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2550" spc="-575" b="1">
                <a:solidFill>
                  <a:srgbClr val="1A1A18"/>
                </a:solidFill>
                <a:latin typeface="Arial"/>
                <a:cs typeface="Arial"/>
              </a:rPr>
              <a:t>HELP?</a:t>
            </a:r>
            <a:endParaRPr sz="2550">
              <a:latin typeface="Arial"/>
              <a:cs typeface="Arial"/>
            </a:endParaRPr>
          </a:p>
          <a:p>
            <a:pPr algn="ctr" marL="48260">
              <a:lnSpc>
                <a:spcPct val="100000"/>
              </a:lnSpc>
              <a:spcBef>
                <a:spcPts val="670"/>
              </a:spcBef>
            </a:pPr>
            <a:r>
              <a:rPr dirty="0" sz="1250" spc="-180">
                <a:solidFill>
                  <a:srgbClr val="1A1A18"/>
                </a:solidFill>
                <a:latin typeface="Arial"/>
                <a:cs typeface="Arial"/>
              </a:rPr>
              <a:t>In</a:t>
            </a:r>
            <a:r>
              <a:rPr dirty="0" sz="1250" spc="-13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-180">
                <a:solidFill>
                  <a:srgbClr val="363631"/>
                </a:solidFill>
                <a:latin typeface="Arial"/>
                <a:cs typeface="Arial"/>
              </a:rPr>
              <a:t>te</a:t>
            </a:r>
            <a:r>
              <a:rPr dirty="0" sz="1250" spc="-20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-145">
                <a:solidFill>
                  <a:srgbClr val="1A1A18"/>
                </a:solidFill>
                <a:latin typeface="Arial"/>
                <a:cs typeface="Arial"/>
              </a:rPr>
              <a:t>r</a:t>
            </a:r>
            <a:r>
              <a:rPr dirty="0" sz="1250" spc="-3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-240">
                <a:solidFill>
                  <a:srgbClr val="363631"/>
                </a:solidFill>
                <a:latin typeface="Arial"/>
                <a:cs typeface="Arial"/>
              </a:rPr>
              <a:t>e</a:t>
            </a:r>
            <a:r>
              <a:rPr dirty="0" sz="1250" spc="-145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45">
                <a:solidFill>
                  <a:srgbClr val="363631"/>
                </a:solidFill>
                <a:latin typeface="Arial"/>
                <a:cs typeface="Arial"/>
              </a:rPr>
              <a:t>s</a:t>
            </a:r>
            <a:r>
              <a:rPr dirty="0" sz="1250" spc="45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45">
                <a:solidFill>
                  <a:srgbClr val="363631"/>
                </a:solidFill>
                <a:latin typeface="Arial"/>
                <a:cs typeface="Arial"/>
              </a:rPr>
              <a:t>e</a:t>
            </a:r>
            <a:r>
              <a:rPr dirty="0" sz="1250" spc="45">
                <a:solidFill>
                  <a:srgbClr val="1A1A18"/>
                </a:solidFill>
                <a:latin typeface="Arial"/>
                <a:cs typeface="Arial"/>
              </a:rPr>
              <a:t>d</a:t>
            </a:r>
            <a:r>
              <a:rPr dirty="0" sz="1250" spc="155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45" i="1">
                <a:solidFill>
                  <a:srgbClr val="1A1A18"/>
                </a:solidFill>
                <a:latin typeface="Arial"/>
                <a:cs typeface="Arial"/>
              </a:rPr>
              <a:t>in</a:t>
            </a:r>
            <a:r>
              <a:rPr dirty="0" sz="1250" spc="5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10" i="1">
                <a:solidFill>
                  <a:srgbClr val="363631"/>
                </a:solidFill>
                <a:latin typeface="Arial"/>
                <a:cs typeface="Arial"/>
              </a:rPr>
              <a:t>vo</a:t>
            </a:r>
            <a:r>
              <a:rPr dirty="0" sz="1250" spc="-170" i="1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80" i="1">
                <a:solidFill>
                  <a:srgbClr val="1A1A18"/>
                </a:solidFill>
                <a:latin typeface="Arial"/>
                <a:cs typeface="Arial"/>
              </a:rPr>
              <a:t>lunt</a:t>
            </a:r>
            <a:r>
              <a:rPr dirty="0" sz="1250" spc="80" i="1">
                <a:solidFill>
                  <a:srgbClr val="363631"/>
                </a:solidFill>
                <a:latin typeface="Arial"/>
                <a:cs typeface="Arial"/>
              </a:rPr>
              <a:t>ee</a:t>
            </a:r>
            <a:r>
              <a:rPr dirty="0" sz="1250" spc="80" i="1">
                <a:solidFill>
                  <a:srgbClr val="1A1A18"/>
                </a:solidFill>
                <a:latin typeface="Arial"/>
                <a:cs typeface="Arial"/>
              </a:rPr>
              <a:t>r</a:t>
            </a:r>
            <a:r>
              <a:rPr dirty="0" sz="1250" spc="-204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-60" i="1">
                <a:solidFill>
                  <a:srgbClr val="1A1A18"/>
                </a:solidFill>
                <a:latin typeface="Arial"/>
                <a:cs typeface="Arial"/>
              </a:rPr>
              <a:t>i</a:t>
            </a:r>
            <a:r>
              <a:rPr dirty="0" sz="1250" spc="-210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55" i="1">
                <a:solidFill>
                  <a:srgbClr val="1A1A18"/>
                </a:solidFill>
                <a:latin typeface="Arial"/>
                <a:cs typeface="Arial"/>
              </a:rPr>
              <a:t>n</a:t>
            </a:r>
            <a:r>
              <a:rPr dirty="0" sz="1250" spc="55" i="1">
                <a:solidFill>
                  <a:srgbClr val="363631"/>
                </a:solidFill>
                <a:latin typeface="Arial"/>
                <a:cs typeface="Arial"/>
              </a:rPr>
              <a:t>g</a:t>
            </a:r>
            <a:r>
              <a:rPr dirty="0" sz="1250" spc="30" i="1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10" i="1">
                <a:solidFill>
                  <a:srgbClr val="363631"/>
                </a:solidFill>
                <a:latin typeface="Arial"/>
                <a:cs typeface="Arial"/>
              </a:rPr>
              <a:t>w</a:t>
            </a:r>
            <a:r>
              <a:rPr dirty="0" sz="1250" spc="-125" i="1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-25" i="1">
                <a:solidFill>
                  <a:srgbClr val="1A1A18"/>
                </a:solidFill>
                <a:latin typeface="Arial"/>
                <a:cs typeface="Arial"/>
              </a:rPr>
              <a:t>i</a:t>
            </a:r>
            <a:r>
              <a:rPr dirty="0" sz="1250" spc="-25" i="1">
                <a:solidFill>
                  <a:srgbClr val="363631"/>
                </a:solidFill>
                <a:latin typeface="Arial"/>
                <a:cs typeface="Arial"/>
              </a:rPr>
              <a:t>t</a:t>
            </a:r>
            <a:r>
              <a:rPr dirty="0" sz="1250" spc="-90" i="1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55" i="1">
                <a:solidFill>
                  <a:srgbClr val="1A1A18"/>
                </a:solidFill>
                <a:latin typeface="Arial"/>
                <a:cs typeface="Arial"/>
              </a:rPr>
              <a:t>h</a:t>
            </a:r>
            <a:endParaRPr sz="1250">
              <a:latin typeface="Arial"/>
              <a:cs typeface="Arial"/>
            </a:endParaRPr>
          </a:p>
          <a:p>
            <a:pPr algn="ctr" marL="60960">
              <a:lnSpc>
                <a:spcPct val="100000"/>
              </a:lnSpc>
              <a:spcBef>
                <a:spcPts val="325"/>
              </a:spcBef>
            </a:pPr>
            <a:r>
              <a:rPr dirty="0" sz="1250" spc="65">
                <a:solidFill>
                  <a:srgbClr val="363631"/>
                </a:solidFill>
                <a:latin typeface="Arial"/>
                <a:cs typeface="Arial"/>
              </a:rPr>
              <a:t>DCCCP </a:t>
            </a:r>
            <a:r>
              <a:rPr dirty="0" sz="1250" spc="95">
                <a:solidFill>
                  <a:srgbClr val="1A1A18"/>
                </a:solidFill>
                <a:latin typeface="Arial"/>
                <a:cs typeface="Arial"/>
              </a:rPr>
              <a:t>a</a:t>
            </a:r>
            <a:r>
              <a:rPr dirty="0" sz="1250" spc="95">
                <a:solidFill>
                  <a:srgbClr val="363631"/>
                </a:solidFill>
                <a:latin typeface="Arial"/>
                <a:cs typeface="Arial"/>
              </a:rPr>
              <a:t>t </a:t>
            </a:r>
            <a:r>
              <a:rPr dirty="0" sz="1250" spc="-20" i="1">
                <a:solidFill>
                  <a:srgbClr val="1A1A18"/>
                </a:solidFill>
                <a:latin typeface="Arial"/>
                <a:cs typeface="Arial"/>
              </a:rPr>
              <a:t>Ha </a:t>
            </a:r>
            <a:r>
              <a:rPr dirty="0" sz="1250" spc="-15" i="1">
                <a:solidFill>
                  <a:srgbClr val="1A1A18"/>
                </a:solidFill>
                <a:latin typeface="Arial"/>
                <a:cs typeface="Arial"/>
              </a:rPr>
              <a:t>b </a:t>
            </a:r>
            <a:r>
              <a:rPr dirty="0" sz="1250" spc="-25" i="1">
                <a:solidFill>
                  <a:srgbClr val="1A1A18"/>
                </a:solidFill>
                <a:latin typeface="Arial"/>
                <a:cs typeface="Arial"/>
              </a:rPr>
              <a:t>i</a:t>
            </a:r>
            <a:r>
              <a:rPr dirty="0" sz="1250" spc="-25" i="1">
                <a:solidFill>
                  <a:srgbClr val="363631"/>
                </a:solidFill>
                <a:latin typeface="Arial"/>
                <a:cs typeface="Arial"/>
              </a:rPr>
              <a:t>t </a:t>
            </a:r>
            <a:r>
              <a:rPr dirty="0" sz="1250" spc="-150" i="1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250" spc="-75" i="1">
                <a:solidFill>
                  <a:srgbClr val="1A1A18"/>
                </a:solidFill>
                <a:latin typeface="Arial"/>
                <a:cs typeface="Arial"/>
              </a:rPr>
              <a:t>t </a:t>
            </a:r>
            <a:r>
              <a:rPr dirty="0" sz="1250" spc="-75">
                <a:solidFill>
                  <a:srgbClr val="1A1A18"/>
                </a:solidFill>
                <a:latin typeface="Arial"/>
                <a:cs typeface="Arial"/>
              </a:rPr>
              <a:t>f</a:t>
            </a:r>
            <a:r>
              <a:rPr dirty="0" sz="1250" spc="-75">
                <a:solidFill>
                  <a:srgbClr val="363631"/>
                </a:solidFill>
                <a:latin typeface="Arial"/>
                <a:cs typeface="Arial"/>
              </a:rPr>
              <a:t>o </a:t>
            </a:r>
            <a:r>
              <a:rPr dirty="0" sz="1250" spc="-90">
                <a:solidFill>
                  <a:srgbClr val="1A1A18"/>
                </a:solidFill>
                <a:latin typeface="Arial"/>
                <a:cs typeface="Arial"/>
              </a:rPr>
              <a:t>r </a:t>
            </a:r>
            <a:r>
              <a:rPr dirty="0" sz="1250" spc="-190">
                <a:solidFill>
                  <a:srgbClr val="1A1A18"/>
                </a:solidFill>
                <a:latin typeface="Arial"/>
                <a:cs typeface="Arial"/>
              </a:rPr>
              <a:t>H </a:t>
            </a:r>
            <a:r>
              <a:rPr dirty="0" sz="1250" spc="-150">
                <a:solidFill>
                  <a:srgbClr val="1A1A18"/>
                </a:solidFill>
                <a:latin typeface="Arial"/>
                <a:cs typeface="Arial"/>
              </a:rPr>
              <a:t>u </a:t>
            </a:r>
            <a:r>
              <a:rPr dirty="0" sz="1250" spc="-220">
                <a:solidFill>
                  <a:srgbClr val="1A1A18"/>
                </a:solidFill>
                <a:latin typeface="Arial"/>
                <a:cs typeface="Arial"/>
              </a:rPr>
              <a:t>m </a:t>
            </a:r>
            <a:r>
              <a:rPr dirty="0" sz="1250" spc="-150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250" spc="-105">
                <a:solidFill>
                  <a:srgbClr val="1A1A18"/>
                </a:solidFill>
                <a:latin typeface="Arial"/>
                <a:cs typeface="Arial"/>
              </a:rPr>
              <a:t>ni </a:t>
            </a:r>
            <a:r>
              <a:rPr dirty="0" sz="1250" spc="-75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-18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30">
                <a:solidFill>
                  <a:srgbClr val="1A1A18"/>
                </a:solidFill>
                <a:latin typeface="Arial"/>
                <a:cs typeface="Arial"/>
              </a:rPr>
              <a:t>y</a:t>
            </a:r>
            <a:r>
              <a:rPr dirty="0" sz="1250" spc="30">
                <a:solidFill>
                  <a:srgbClr val="363631"/>
                </a:solidFill>
                <a:latin typeface="Arial"/>
                <a:cs typeface="Arial"/>
              </a:rPr>
              <a:t>?</a:t>
            </a:r>
            <a:endParaRPr sz="1250">
              <a:latin typeface="Arial"/>
              <a:cs typeface="Arial"/>
            </a:endParaRPr>
          </a:p>
          <a:p>
            <a:pPr algn="ctr" marL="34925">
              <a:lnSpc>
                <a:spcPct val="100000"/>
              </a:lnSpc>
              <a:spcBef>
                <a:spcPts val="350"/>
              </a:spcBef>
            </a:pPr>
            <a:r>
              <a:rPr dirty="0" sz="1250" spc="15">
                <a:solidFill>
                  <a:srgbClr val="363631"/>
                </a:solidFill>
                <a:latin typeface="Arial"/>
                <a:cs typeface="Arial"/>
              </a:rPr>
              <a:t>Sc</a:t>
            </a:r>
            <a:r>
              <a:rPr dirty="0" sz="1250" spc="15">
                <a:solidFill>
                  <a:srgbClr val="1A1A18"/>
                </a:solidFill>
                <a:latin typeface="Arial"/>
                <a:cs typeface="Arial"/>
              </a:rPr>
              <a:t>a </a:t>
            </a:r>
            <a:r>
              <a:rPr dirty="0" sz="1250" spc="-10">
                <a:solidFill>
                  <a:srgbClr val="1A1A18"/>
                </a:solidFill>
                <a:latin typeface="Arial"/>
                <a:cs typeface="Arial"/>
              </a:rPr>
              <a:t>n </a:t>
            </a:r>
            <a:r>
              <a:rPr dirty="0" sz="1250" spc="95" i="1">
                <a:solidFill>
                  <a:srgbClr val="1A1A18"/>
                </a:solidFill>
                <a:latin typeface="Arial"/>
                <a:cs typeface="Arial"/>
              </a:rPr>
              <a:t>th</a:t>
            </a:r>
            <a:r>
              <a:rPr dirty="0" sz="1250" spc="95" i="1">
                <a:solidFill>
                  <a:srgbClr val="363631"/>
                </a:solidFill>
                <a:latin typeface="Arial"/>
                <a:cs typeface="Arial"/>
              </a:rPr>
              <a:t>e </a:t>
            </a:r>
            <a:r>
              <a:rPr dirty="0" sz="1250" spc="50" i="1">
                <a:solidFill>
                  <a:srgbClr val="363631"/>
                </a:solidFill>
                <a:latin typeface="Arial"/>
                <a:cs typeface="Arial"/>
              </a:rPr>
              <a:t>Q</a:t>
            </a:r>
            <a:r>
              <a:rPr dirty="0" sz="1250" spc="50" i="1">
                <a:solidFill>
                  <a:srgbClr val="1A1A18"/>
                </a:solidFill>
                <a:latin typeface="Arial"/>
                <a:cs typeface="Arial"/>
              </a:rPr>
              <a:t>R </a:t>
            </a:r>
            <a:r>
              <a:rPr dirty="0" sz="1250" spc="-80">
                <a:solidFill>
                  <a:srgbClr val="363631"/>
                </a:solidFill>
                <a:latin typeface="Arial"/>
                <a:cs typeface="Arial"/>
              </a:rPr>
              <a:t>co </a:t>
            </a:r>
            <a:r>
              <a:rPr dirty="0" sz="1250" spc="-85">
                <a:solidFill>
                  <a:srgbClr val="1A1A18"/>
                </a:solidFill>
                <a:latin typeface="Arial"/>
                <a:cs typeface="Arial"/>
              </a:rPr>
              <a:t>d </a:t>
            </a:r>
            <a:r>
              <a:rPr dirty="0" sz="1250" spc="-85">
                <a:solidFill>
                  <a:srgbClr val="363631"/>
                </a:solidFill>
                <a:latin typeface="Arial"/>
                <a:cs typeface="Arial"/>
              </a:rPr>
              <a:t>e </a:t>
            </a:r>
            <a:r>
              <a:rPr dirty="0" sz="1250" spc="-30">
                <a:solidFill>
                  <a:srgbClr val="1A1A18"/>
                </a:solidFill>
                <a:latin typeface="Arial"/>
                <a:cs typeface="Arial"/>
              </a:rPr>
              <a:t>f</a:t>
            </a:r>
            <a:r>
              <a:rPr dirty="0" sz="1250" spc="-30">
                <a:solidFill>
                  <a:srgbClr val="363631"/>
                </a:solidFill>
                <a:latin typeface="Arial"/>
                <a:cs typeface="Arial"/>
              </a:rPr>
              <a:t>o </a:t>
            </a:r>
            <a:r>
              <a:rPr dirty="0" sz="1250" spc="-50">
                <a:solidFill>
                  <a:srgbClr val="1A1A18"/>
                </a:solidFill>
                <a:latin typeface="Arial"/>
                <a:cs typeface="Arial"/>
              </a:rPr>
              <a:t>r</a:t>
            </a:r>
            <a:r>
              <a:rPr dirty="0" sz="1250" spc="-10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-125">
                <a:solidFill>
                  <a:srgbClr val="1A1A18"/>
                </a:solidFill>
                <a:latin typeface="Arial"/>
                <a:cs typeface="Arial"/>
              </a:rPr>
              <a:t>m </a:t>
            </a:r>
            <a:r>
              <a:rPr dirty="0" sz="1250" spc="-85">
                <a:solidFill>
                  <a:srgbClr val="363631"/>
                </a:solidFill>
                <a:latin typeface="Arial"/>
                <a:cs typeface="Arial"/>
              </a:rPr>
              <a:t>o </a:t>
            </a:r>
            <a:r>
              <a:rPr dirty="0" sz="1250" spc="-50">
                <a:solidFill>
                  <a:srgbClr val="1A1A18"/>
                </a:solidFill>
                <a:latin typeface="Arial"/>
                <a:cs typeface="Arial"/>
              </a:rPr>
              <a:t>r </a:t>
            </a:r>
            <a:r>
              <a:rPr dirty="0" sz="1250" spc="-85">
                <a:solidFill>
                  <a:srgbClr val="363631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93345" marR="28575" indent="179705">
              <a:lnSpc>
                <a:spcPct val="118500"/>
              </a:lnSpc>
              <a:spcBef>
                <a:spcPts val="45"/>
              </a:spcBef>
            </a:pPr>
            <a:r>
              <a:rPr dirty="0" sz="1250" spc="-60" i="1">
                <a:solidFill>
                  <a:srgbClr val="1A1A18"/>
                </a:solidFill>
                <a:latin typeface="Arial"/>
                <a:cs typeface="Arial"/>
              </a:rPr>
              <a:t>i </a:t>
            </a:r>
            <a:r>
              <a:rPr dirty="0" sz="1250" spc="5" i="1">
                <a:solidFill>
                  <a:srgbClr val="1A1A18"/>
                </a:solidFill>
                <a:latin typeface="Arial"/>
                <a:cs typeface="Arial"/>
              </a:rPr>
              <a:t>nf </a:t>
            </a:r>
            <a:r>
              <a:rPr dirty="0" sz="1250" spc="95" i="1">
                <a:solidFill>
                  <a:srgbClr val="363631"/>
                </a:solidFill>
                <a:latin typeface="Arial"/>
                <a:cs typeface="Arial"/>
              </a:rPr>
              <a:t>o</a:t>
            </a:r>
            <a:r>
              <a:rPr dirty="0" sz="1250" spc="95" i="1">
                <a:solidFill>
                  <a:srgbClr val="1A1A18"/>
                </a:solidFill>
                <a:latin typeface="Arial"/>
                <a:cs typeface="Arial"/>
              </a:rPr>
              <a:t>rmati</a:t>
            </a:r>
            <a:r>
              <a:rPr dirty="0" sz="1250" spc="95" i="1">
                <a:solidFill>
                  <a:srgbClr val="363631"/>
                </a:solidFill>
                <a:latin typeface="Arial"/>
                <a:cs typeface="Arial"/>
              </a:rPr>
              <a:t>o </a:t>
            </a:r>
            <a:r>
              <a:rPr dirty="0" sz="1250" spc="40" i="1">
                <a:solidFill>
                  <a:srgbClr val="1A1A18"/>
                </a:solidFill>
                <a:latin typeface="Arial"/>
                <a:cs typeface="Arial"/>
              </a:rPr>
              <a:t>n </a:t>
            </a:r>
            <a:r>
              <a:rPr dirty="0" sz="1250" spc="35">
                <a:solidFill>
                  <a:srgbClr val="1A1A18"/>
                </a:solidFill>
                <a:latin typeface="Arial"/>
                <a:cs typeface="Arial"/>
              </a:rPr>
              <a:t>and </a:t>
            </a:r>
            <a:r>
              <a:rPr dirty="0" sz="1250" spc="50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50">
                <a:solidFill>
                  <a:srgbClr val="363631"/>
                </a:solidFill>
                <a:latin typeface="Arial"/>
                <a:cs typeface="Arial"/>
              </a:rPr>
              <a:t>o </a:t>
            </a:r>
            <a:r>
              <a:rPr dirty="0" sz="1250" spc="95">
                <a:solidFill>
                  <a:srgbClr val="1A1A18"/>
                </a:solidFill>
                <a:latin typeface="Arial"/>
                <a:cs typeface="Arial"/>
              </a:rPr>
              <a:t>b</a:t>
            </a:r>
            <a:r>
              <a:rPr dirty="0" sz="1250" spc="95">
                <a:solidFill>
                  <a:srgbClr val="363631"/>
                </a:solidFill>
                <a:latin typeface="Arial"/>
                <a:cs typeface="Arial"/>
              </a:rPr>
              <a:t>e </a:t>
            </a:r>
            <a:r>
              <a:rPr dirty="0" sz="1250" spc="100">
                <a:solidFill>
                  <a:srgbClr val="1A1A18"/>
                </a:solidFill>
                <a:latin typeface="Arial"/>
                <a:cs typeface="Arial"/>
              </a:rPr>
              <a:t>add</a:t>
            </a:r>
            <a:r>
              <a:rPr dirty="0" sz="1250" spc="100">
                <a:solidFill>
                  <a:srgbClr val="363631"/>
                </a:solidFill>
                <a:latin typeface="Arial"/>
                <a:cs typeface="Arial"/>
              </a:rPr>
              <a:t>e</a:t>
            </a:r>
            <a:r>
              <a:rPr dirty="0" sz="1250" spc="100">
                <a:solidFill>
                  <a:srgbClr val="1A1A18"/>
                </a:solidFill>
                <a:latin typeface="Arial"/>
                <a:cs typeface="Arial"/>
              </a:rPr>
              <a:t>d </a:t>
            </a:r>
            <a:r>
              <a:rPr dirty="0" sz="1250" spc="60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60">
                <a:solidFill>
                  <a:srgbClr val="363631"/>
                </a:solidFill>
                <a:latin typeface="Arial"/>
                <a:cs typeface="Arial"/>
              </a:rPr>
              <a:t>o  </a:t>
            </a:r>
            <a:r>
              <a:rPr dirty="0" sz="1250" spc="55">
                <a:solidFill>
                  <a:srgbClr val="363631"/>
                </a:solidFill>
                <a:latin typeface="Arial"/>
                <a:cs typeface="Arial"/>
              </a:rPr>
              <a:t>o</a:t>
            </a:r>
            <a:r>
              <a:rPr dirty="0" sz="1250" spc="55">
                <a:solidFill>
                  <a:srgbClr val="1A1A18"/>
                </a:solidFill>
                <a:latin typeface="Arial"/>
                <a:cs typeface="Arial"/>
              </a:rPr>
              <a:t>ur </a:t>
            </a:r>
            <a:r>
              <a:rPr dirty="0" sz="1250" spc="35">
                <a:solidFill>
                  <a:srgbClr val="363631"/>
                </a:solidFill>
                <a:latin typeface="Arial"/>
                <a:cs typeface="Arial"/>
              </a:rPr>
              <a:t>vo</a:t>
            </a:r>
            <a:r>
              <a:rPr dirty="0" sz="1250" spc="35">
                <a:solidFill>
                  <a:srgbClr val="1A1A18"/>
                </a:solidFill>
                <a:latin typeface="Arial"/>
                <a:cs typeface="Arial"/>
              </a:rPr>
              <a:t>lun </a:t>
            </a:r>
            <a:r>
              <a:rPr dirty="0" sz="1250" spc="55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55">
                <a:solidFill>
                  <a:srgbClr val="363631"/>
                </a:solidFill>
                <a:latin typeface="Arial"/>
                <a:cs typeface="Arial"/>
              </a:rPr>
              <a:t>ee</a:t>
            </a:r>
            <a:r>
              <a:rPr dirty="0" sz="1250" spc="55">
                <a:solidFill>
                  <a:srgbClr val="1A1A18"/>
                </a:solidFill>
                <a:latin typeface="Arial"/>
                <a:cs typeface="Arial"/>
              </a:rPr>
              <a:t>r </a:t>
            </a:r>
            <a:r>
              <a:rPr dirty="0" sz="1250" spc="-65" i="1">
                <a:solidFill>
                  <a:srgbClr val="1A1A18"/>
                </a:solidFill>
                <a:latin typeface="Arial"/>
                <a:cs typeface="Arial"/>
              </a:rPr>
              <a:t>li </a:t>
            </a:r>
            <a:r>
              <a:rPr dirty="0" sz="1250" spc="-15" i="1">
                <a:solidFill>
                  <a:srgbClr val="363631"/>
                </a:solidFill>
                <a:latin typeface="Arial"/>
                <a:cs typeface="Arial"/>
              </a:rPr>
              <a:t>s</a:t>
            </a:r>
            <a:r>
              <a:rPr dirty="0" sz="1250" spc="-15" i="1">
                <a:solidFill>
                  <a:srgbClr val="1A1A18"/>
                </a:solidFill>
                <a:latin typeface="Arial"/>
                <a:cs typeface="Arial"/>
              </a:rPr>
              <a:t>t. </a:t>
            </a:r>
            <a:r>
              <a:rPr dirty="0" sz="1250" spc="-55" i="1">
                <a:solidFill>
                  <a:srgbClr val="1A1A18"/>
                </a:solidFill>
                <a:latin typeface="Arial"/>
                <a:cs typeface="Arial"/>
              </a:rPr>
              <a:t>(</a:t>
            </a:r>
            <a:r>
              <a:rPr dirty="0" sz="1250" spc="-55" i="1">
                <a:solidFill>
                  <a:srgbClr val="363631"/>
                </a:solidFill>
                <a:latin typeface="Arial"/>
                <a:cs typeface="Arial"/>
              </a:rPr>
              <a:t>O </a:t>
            </a:r>
            <a:r>
              <a:rPr dirty="0" sz="1250" spc="-110" i="1">
                <a:solidFill>
                  <a:srgbClr val="1A1A18"/>
                </a:solidFill>
                <a:latin typeface="Arial"/>
                <a:cs typeface="Arial"/>
              </a:rPr>
              <a:t>R </a:t>
            </a:r>
            <a:r>
              <a:rPr dirty="0" sz="1250" spc="65" i="1">
                <a:solidFill>
                  <a:srgbClr val="363631"/>
                </a:solidFill>
                <a:latin typeface="Arial"/>
                <a:cs typeface="Arial"/>
              </a:rPr>
              <a:t>s</a:t>
            </a:r>
            <a:r>
              <a:rPr dirty="0" sz="1250" spc="65" i="1">
                <a:solidFill>
                  <a:srgbClr val="1A1A18"/>
                </a:solidFill>
                <a:latin typeface="Arial"/>
                <a:cs typeface="Arial"/>
              </a:rPr>
              <a:t>i</a:t>
            </a:r>
            <a:r>
              <a:rPr dirty="0" sz="1250" spc="65" i="1">
                <a:solidFill>
                  <a:srgbClr val="363631"/>
                </a:solidFill>
                <a:latin typeface="Arial"/>
                <a:cs typeface="Arial"/>
              </a:rPr>
              <a:t>g</a:t>
            </a:r>
            <a:r>
              <a:rPr dirty="0" sz="1250" spc="65" i="1">
                <a:solidFill>
                  <a:srgbClr val="1A1A18"/>
                </a:solidFill>
                <a:latin typeface="Arial"/>
                <a:cs typeface="Arial"/>
              </a:rPr>
              <a:t>n </a:t>
            </a:r>
            <a:r>
              <a:rPr dirty="0" sz="1250" spc="10">
                <a:solidFill>
                  <a:srgbClr val="1A1A18"/>
                </a:solidFill>
                <a:latin typeface="Arial"/>
                <a:cs typeface="Arial"/>
              </a:rPr>
              <a:t>up </a:t>
            </a:r>
            <a:r>
              <a:rPr dirty="0" sz="1250" spc="45">
                <a:solidFill>
                  <a:srgbClr val="363631"/>
                </a:solidFill>
                <a:latin typeface="Arial"/>
                <a:cs typeface="Arial"/>
              </a:rPr>
              <a:t>o</a:t>
            </a:r>
            <a:r>
              <a:rPr dirty="0" sz="1250" spc="45">
                <a:solidFill>
                  <a:srgbClr val="1A1A18"/>
                </a:solidFill>
                <a:latin typeface="Arial"/>
                <a:cs typeface="Arial"/>
              </a:rPr>
              <a:t>n </a:t>
            </a:r>
            <a:r>
              <a:rPr dirty="0" sz="1250" spc="5" i="1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-75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70" i="1">
                <a:solidFill>
                  <a:srgbClr val="1A1A18"/>
                </a:solidFill>
                <a:latin typeface="Arial"/>
                <a:cs typeface="Arial"/>
              </a:rPr>
              <a:t>h</a:t>
            </a:r>
            <a:r>
              <a:rPr dirty="0" sz="1250" spc="70" i="1">
                <a:solidFill>
                  <a:srgbClr val="363631"/>
                </a:solidFill>
                <a:latin typeface="Arial"/>
                <a:cs typeface="Arial"/>
              </a:rPr>
              <a:t>e</a:t>
            </a:r>
            <a:endParaRPr sz="125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spcBef>
                <a:spcPts val="330"/>
              </a:spcBef>
            </a:pPr>
            <a:r>
              <a:rPr dirty="0" sz="1250" spc="70" i="1">
                <a:solidFill>
                  <a:srgbClr val="1A1A18"/>
                </a:solidFill>
                <a:latin typeface="Arial"/>
                <a:cs typeface="Arial"/>
              </a:rPr>
              <a:t>bull</a:t>
            </a:r>
            <a:r>
              <a:rPr dirty="0" sz="1250" spc="70" i="1">
                <a:solidFill>
                  <a:srgbClr val="363631"/>
                </a:solidFill>
                <a:latin typeface="Arial"/>
                <a:cs typeface="Arial"/>
              </a:rPr>
              <a:t>e</a:t>
            </a:r>
            <a:r>
              <a:rPr dirty="0" sz="1250" spc="70" i="1">
                <a:solidFill>
                  <a:srgbClr val="1A1A18"/>
                </a:solidFill>
                <a:latin typeface="Arial"/>
                <a:cs typeface="Arial"/>
              </a:rPr>
              <a:t>t</a:t>
            </a:r>
            <a:r>
              <a:rPr dirty="0" sz="1250" spc="-225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-60" i="1">
                <a:solidFill>
                  <a:srgbClr val="1A1A18"/>
                </a:solidFill>
                <a:latin typeface="Arial"/>
                <a:cs typeface="Arial"/>
              </a:rPr>
              <a:t>i</a:t>
            </a:r>
            <a:r>
              <a:rPr dirty="0" sz="1250" spc="-235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40" i="1">
                <a:solidFill>
                  <a:srgbClr val="1A1A18"/>
                </a:solidFill>
                <a:latin typeface="Arial"/>
                <a:cs typeface="Arial"/>
              </a:rPr>
              <a:t>n</a:t>
            </a:r>
            <a:r>
              <a:rPr dirty="0" sz="1250" spc="50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125">
                <a:solidFill>
                  <a:srgbClr val="1A1A18"/>
                </a:solidFill>
                <a:latin typeface="Arial"/>
                <a:cs typeface="Arial"/>
              </a:rPr>
              <a:t>b</a:t>
            </a:r>
            <a:r>
              <a:rPr dirty="0" sz="1250" spc="125">
                <a:solidFill>
                  <a:srgbClr val="363631"/>
                </a:solidFill>
                <a:latin typeface="Arial"/>
                <a:cs typeface="Arial"/>
              </a:rPr>
              <a:t>o</a:t>
            </a:r>
            <a:r>
              <a:rPr dirty="0" sz="1250" spc="125">
                <a:solidFill>
                  <a:srgbClr val="1A1A18"/>
                </a:solidFill>
                <a:latin typeface="Arial"/>
                <a:cs typeface="Arial"/>
              </a:rPr>
              <a:t>a</a:t>
            </a:r>
            <a:r>
              <a:rPr dirty="0" sz="1250" spc="125">
                <a:solidFill>
                  <a:srgbClr val="363631"/>
                </a:solidFill>
                <a:latin typeface="Arial"/>
                <a:cs typeface="Arial"/>
              </a:rPr>
              <a:t>r</a:t>
            </a:r>
            <a:r>
              <a:rPr dirty="0" sz="1250" spc="125">
                <a:solidFill>
                  <a:srgbClr val="1A1A18"/>
                </a:solidFill>
                <a:latin typeface="Arial"/>
                <a:cs typeface="Arial"/>
              </a:rPr>
              <a:t>d</a:t>
            </a:r>
            <a:r>
              <a:rPr dirty="0" sz="1250" spc="110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30" i="1">
                <a:solidFill>
                  <a:srgbClr val="1A1A18"/>
                </a:solidFill>
                <a:latin typeface="Arial"/>
                <a:cs typeface="Arial"/>
              </a:rPr>
              <a:t>in</a:t>
            </a:r>
            <a:r>
              <a:rPr dirty="0" sz="1250" spc="100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5" i="1">
                <a:solidFill>
                  <a:srgbClr val="363631"/>
                </a:solidFill>
                <a:latin typeface="Arial"/>
                <a:cs typeface="Arial"/>
              </a:rPr>
              <a:t>Fe</a:t>
            </a:r>
            <a:r>
              <a:rPr dirty="0" sz="1250" spc="5" i="1">
                <a:solidFill>
                  <a:srgbClr val="1A1A18"/>
                </a:solidFill>
                <a:latin typeface="Arial"/>
                <a:cs typeface="Arial"/>
              </a:rPr>
              <a:t>ll</a:t>
            </a:r>
            <a:r>
              <a:rPr dirty="0" sz="1250" spc="5" i="1">
                <a:solidFill>
                  <a:srgbClr val="363631"/>
                </a:solidFill>
                <a:latin typeface="Arial"/>
                <a:cs typeface="Arial"/>
              </a:rPr>
              <a:t>ow</a:t>
            </a:r>
            <a:r>
              <a:rPr dirty="0" sz="1250" spc="-80" i="1">
                <a:solidFill>
                  <a:srgbClr val="363631"/>
                </a:solidFill>
                <a:latin typeface="Arial"/>
                <a:cs typeface="Arial"/>
              </a:rPr>
              <a:t> </a:t>
            </a:r>
            <a:r>
              <a:rPr dirty="0" sz="1250" spc="30" i="1">
                <a:solidFill>
                  <a:srgbClr val="363631"/>
                </a:solidFill>
                <a:latin typeface="Arial"/>
                <a:cs typeface="Arial"/>
              </a:rPr>
              <a:t>s</a:t>
            </a:r>
            <a:r>
              <a:rPr dirty="0" sz="1250" spc="30" i="1">
                <a:solidFill>
                  <a:srgbClr val="1A1A18"/>
                </a:solidFill>
                <a:latin typeface="Arial"/>
                <a:cs typeface="Arial"/>
              </a:rPr>
              <a:t>hi</a:t>
            </a:r>
            <a:r>
              <a:rPr dirty="0" sz="1250" spc="-204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45" i="1">
                <a:solidFill>
                  <a:srgbClr val="1A1A18"/>
                </a:solidFill>
                <a:latin typeface="Arial"/>
                <a:cs typeface="Arial"/>
              </a:rPr>
              <a:t>p</a:t>
            </a:r>
            <a:r>
              <a:rPr dirty="0" sz="1250" spc="60" i="1">
                <a:solidFill>
                  <a:srgbClr val="1A1A18"/>
                </a:solidFill>
                <a:latin typeface="Arial"/>
                <a:cs typeface="Arial"/>
              </a:rPr>
              <a:t> </a:t>
            </a:r>
            <a:r>
              <a:rPr dirty="0" sz="1250" spc="65" i="1">
                <a:solidFill>
                  <a:srgbClr val="1A1A18"/>
                </a:solidFill>
                <a:latin typeface="Arial"/>
                <a:cs typeface="Arial"/>
              </a:rPr>
              <a:t>Hall)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29199" y="4930779"/>
            <a:ext cx="505459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400" spc="-330" b="1">
                <a:solidFill>
                  <a:srgbClr val="2B8074"/>
                </a:solidFill>
                <a:uFill>
                  <a:solidFill>
                    <a:srgbClr val="2B8074"/>
                  </a:solidFill>
                </a:uFill>
                <a:latin typeface="Arial"/>
                <a:cs typeface="Arial"/>
              </a:rPr>
              <a:t>t1if</a:t>
            </a:r>
            <a:endParaRPr sz="3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59982" y="5345703"/>
            <a:ext cx="5041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45" b="1">
                <a:solidFill>
                  <a:srgbClr val="0F5693"/>
                </a:solidFill>
                <a:latin typeface="Arial"/>
                <a:cs typeface="Arial"/>
              </a:rPr>
              <a:t>Habitat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63314" y="5460620"/>
            <a:ext cx="52514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25">
                <a:solidFill>
                  <a:srgbClr val="0F5693"/>
                </a:solidFill>
                <a:latin typeface="Times New Roman"/>
                <a:cs typeface="Times New Roman"/>
              </a:rPr>
              <a:t>for </a:t>
            </a:r>
            <a:r>
              <a:rPr dirty="0" sz="600" spc="20">
                <a:solidFill>
                  <a:srgbClr val="0F5693"/>
                </a:solidFill>
                <a:latin typeface="Times New Roman"/>
                <a:cs typeface="Times New Roman"/>
              </a:rPr>
              <a:t>Humanity</a:t>
            </a:r>
            <a:r>
              <a:rPr dirty="0" sz="600" spc="-40">
                <a:solidFill>
                  <a:srgbClr val="0F5693"/>
                </a:solidFill>
                <a:latin typeface="Times New Roman"/>
                <a:cs typeface="Times New Roman"/>
              </a:rPr>
              <a:t> </a:t>
            </a:r>
            <a:r>
              <a:rPr dirty="0" sz="600" spc="5">
                <a:solidFill>
                  <a:srgbClr val="97B3C3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17675" y="7126379"/>
            <a:ext cx="3338195" cy="27247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561975">
              <a:lnSpc>
                <a:spcPct val="100000"/>
              </a:lnSpc>
              <a:spcBef>
                <a:spcPts val="480"/>
              </a:spcBef>
            </a:pPr>
            <a:r>
              <a:rPr dirty="0" sz="3750" spc="-1040" b="1">
                <a:solidFill>
                  <a:srgbClr val="050505"/>
                </a:solidFill>
                <a:latin typeface="Arial"/>
                <a:cs typeface="Arial"/>
              </a:rPr>
              <a:t>HABITAT </a:t>
            </a:r>
            <a:r>
              <a:rPr dirty="0" sz="3750" spc="-969" b="1">
                <a:solidFill>
                  <a:srgbClr val="050505"/>
                </a:solidFill>
                <a:latin typeface="Arial"/>
                <a:cs typeface="Arial"/>
              </a:rPr>
              <a:t>BUILD</a:t>
            </a:r>
            <a:endParaRPr sz="3750">
              <a:latin typeface="Arial"/>
              <a:cs typeface="Arial"/>
            </a:endParaRPr>
          </a:p>
          <a:p>
            <a:pPr algn="ctr" marL="17145">
              <a:lnSpc>
                <a:spcPct val="100000"/>
              </a:lnSpc>
              <a:spcBef>
                <a:spcPts val="120"/>
              </a:spcBef>
            </a:pP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DCCCP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Habitat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Crew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received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shout</a:t>
            </a:r>
            <a:r>
              <a:rPr dirty="0" sz="1150" spc="-1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out</a:t>
            </a:r>
            <a:endParaRPr sz="1150">
              <a:latin typeface="Arial"/>
              <a:cs typeface="Arial"/>
            </a:endParaRPr>
          </a:p>
          <a:p>
            <a:pPr algn="ctr" marL="12700" marR="5080" indent="8255">
              <a:lnSpc>
                <a:spcPct val="119700"/>
              </a:lnSpc>
              <a:spcBef>
                <a:spcPts val="5"/>
              </a:spcBef>
            </a:pP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SCHH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their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latest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newsletter. 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"Finally,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we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hosted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another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open </a:t>
            </a:r>
            <a:r>
              <a:rPr dirty="0" sz="1100" spc="30" b="1" i="1">
                <a:solidFill>
                  <a:srgbClr val="050505"/>
                </a:solidFill>
                <a:latin typeface="Arial"/>
                <a:cs typeface="Arial"/>
              </a:rPr>
              <a:t>build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with 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members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of </a:t>
            </a:r>
            <a:r>
              <a:rPr dirty="0" u="heavy" sz="1150" spc="15" b="1" i="1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Dunns </a:t>
            </a:r>
            <a:r>
              <a:rPr dirty="0" u="heavy" sz="1150" spc="40" b="1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Corners </a:t>
            </a:r>
            <a:r>
              <a:rPr dirty="0" u="heavy" sz="1150" spc="40" b="1" i="1">
                <a:solidFill>
                  <a:srgbClr val="050505"/>
                </a:solidFill>
                <a:uFill>
                  <a:solidFill>
                    <a:srgbClr val="050505"/>
                  </a:solidFill>
                </a:uFill>
                <a:latin typeface="Arial"/>
                <a:cs typeface="Arial"/>
              </a:rPr>
              <a:t>Church</a:t>
            </a:r>
            <a:r>
              <a:rPr dirty="0" sz="1150" spc="40" b="1" i="1">
                <a:solidFill>
                  <a:srgbClr val="050505"/>
                </a:solidFill>
                <a:latin typeface="Arial"/>
                <a:cs typeface="Arial"/>
              </a:rPr>
              <a:t>,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who  continue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15" b="1">
                <a:solidFill>
                  <a:srgbClr val="1A1A18"/>
                </a:solidFill>
                <a:latin typeface="Arial"/>
                <a:cs typeface="Arial"/>
              </a:rPr>
              <a:t>show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up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with dedication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go 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above and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beyond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their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support of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our  </a:t>
            </a:r>
            <a:r>
              <a:rPr dirty="0" sz="1150" spc="55" b="1" i="1">
                <a:solidFill>
                  <a:srgbClr val="050505"/>
                </a:solidFill>
                <a:latin typeface="Arial"/>
                <a:cs typeface="Arial"/>
              </a:rPr>
              <a:t>work. </a:t>
            </a:r>
            <a:r>
              <a:rPr dirty="0" sz="1150" spc="30" b="1" i="1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was on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action-pocked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week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during</a:t>
            </a:r>
            <a:r>
              <a:rPr dirty="0" sz="1150" spc="-1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 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wonderful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time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of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year,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and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we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ore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truly  grateful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each and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every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volunteer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who 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contributed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their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time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and</a:t>
            </a:r>
            <a:r>
              <a:rPr dirty="0" sz="1150" spc="-1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energy".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08093" y="12492187"/>
            <a:ext cx="17462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85">
                <a:solidFill>
                  <a:srgbClr val="050505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9871" y="134239"/>
            <a:ext cx="418231" cy="39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0741" y="189155"/>
            <a:ext cx="3321425" cy="32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65961" y="134240"/>
            <a:ext cx="390756" cy="427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4648" y="6345877"/>
            <a:ext cx="1947673" cy="421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7489" y="7029281"/>
            <a:ext cx="7143508" cy="445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69614" y="12557516"/>
            <a:ext cx="488445" cy="219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5200" y="516887"/>
            <a:ext cx="3609975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80">
              <a:lnSpc>
                <a:spcPct val="120100"/>
              </a:lnSpc>
              <a:spcBef>
                <a:spcPts val="100"/>
              </a:spcBef>
              <a:tabLst>
                <a:tab pos="694055" algn="l"/>
                <a:tab pos="1291590" algn="l"/>
                <a:tab pos="1689735" algn="l"/>
                <a:tab pos="2766695" algn="l"/>
              </a:tabLst>
            </a:pP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As we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transition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into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summer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months and 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activit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y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1C1C1C"/>
                </a:solidFill>
                <a:latin typeface="Arial"/>
                <a:cs typeface="Arial"/>
              </a:rPr>
              <a:t>slows,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th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Stewardshi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p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Committee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048" y="972996"/>
            <a:ext cx="36144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would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like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extend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sincere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appreciation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to</a:t>
            </a:r>
            <a:r>
              <a:rPr dirty="0" sz="1150" spc="3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all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0979" y="1151475"/>
            <a:ext cx="2428240" cy="44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4135">
              <a:lnSpc>
                <a:spcPct val="118400"/>
              </a:lnSpc>
              <a:spcBef>
                <a:spcPts val="100"/>
              </a:spcBef>
              <a:tabLst>
                <a:tab pos="460375" algn="l"/>
                <a:tab pos="720725" algn="l"/>
                <a:tab pos="897890" algn="l"/>
                <a:tab pos="1061720" algn="l"/>
                <a:tab pos="1535430" algn="l"/>
                <a:tab pos="1682750" algn="l"/>
                <a:tab pos="2084705" algn="l"/>
              </a:tabLst>
            </a:pP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friends	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for	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their	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outstanding  </a:t>
            </a:r>
            <a:r>
              <a:rPr dirty="0" sz="1150" spc="180">
                <a:solidFill>
                  <a:srgbClr val="0A0A0A"/>
                </a:solidFill>
                <a:latin typeface="Arial"/>
                <a:cs typeface="Arial"/>
              </a:rPr>
              <a:t>W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ar</a:t>
            </a:r>
            <a:r>
              <a:rPr dirty="0" sz="1150" spc="105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	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gratefu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l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	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fo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your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615" y="1151475"/>
            <a:ext cx="1137920" cy="6508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905">
              <a:lnSpc>
                <a:spcPct val="119200"/>
              </a:lnSpc>
              <a:spcBef>
                <a:spcPts val="85"/>
              </a:spcBef>
              <a:tabLst>
                <a:tab pos="846455" algn="l"/>
              </a:tabLst>
            </a:pP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members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and  </a:t>
            </a: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commitment.  contributions-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403" y="1773857"/>
            <a:ext cx="3513454" cy="65722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400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your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financial</a:t>
            </a:r>
            <a:r>
              <a:rPr dirty="0" sz="1150" spc="-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generosity.</a:t>
            </a:r>
            <a:endParaRPr sz="1150">
              <a:latin typeface="Arial"/>
              <a:cs typeface="Arial"/>
            </a:endParaRPr>
          </a:p>
          <a:p>
            <a:pPr marL="175895" marR="5080" indent="-163830">
              <a:lnSpc>
                <a:spcPct val="116599"/>
              </a:lnSpc>
              <a:spcBef>
                <a:spcPts val="70"/>
              </a:spcBef>
              <a:buChar char="•"/>
              <a:tabLst>
                <a:tab pos="175895" algn="l"/>
                <a:tab pos="814705" algn="l"/>
                <a:tab pos="1276350" algn="l"/>
                <a:tab pos="1678305" algn="l"/>
                <a:tab pos="2205355" algn="l"/>
                <a:tab pos="3342640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your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participatio</a:t>
            </a:r>
            <a:r>
              <a:rPr dirty="0" sz="1150" spc="120">
                <a:solidFill>
                  <a:srgbClr val="0A0A0A"/>
                </a:solidFill>
                <a:latin typeface="Arial"/>
                <a:cs typeface="Arial"/>
              </a:rPr>
              <a:t>n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as  </a:t>
            </a: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committee</a:t>
            </a:r>
            <a:r>
              <a:rPr dirty="0" sz="1150" spc="11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members.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403" y="2405393"/>
            <a:ext cx="3511550" cy="1496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0" marR="5080" indent="-165735">
              <a:lnSpc>
                <a:spcPct val="120100"/>
              </a:lnSpc>
              <a:spcBef>
                <a:spcPts val="100"/>
              </a:spcBef>
              <a:buChar char="•"/>
              <a:tabLst>
                <a:tab pos="175895" algn="l"/>
                <a:tab pos="838835" algn="l"/>
                <a:tab pos="1322070" algn="l"/>
                <a:tab pos="1752600" algn="l"/>
                <a:tab pos="2902585" algn="l"/>
                <a:tab pos="3262629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volunteering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a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the 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JonnyCake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Center.</a:t>
            </a:r>
            <a:endParaRPr sz="1150">
              <a:latin typeface="Arial"/>
              <a:cs typeface="Arial"/>
            </a:endParaRPr>
          </a:p>
          <a:p>
            <a:pPr marL="174625" marR="5080" indent="-162560">
              <a:lnSpc>
                <a:spcPct val="118400"/>
              </a:lnSpc>
              <a:spcBef>
                <a:spcPts val="20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providing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meals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140">
                <a:solidFill>
                  <a:srgbClr val="0A0A0A"/>
                </a:solidFill>
                <a:latin typeface="Arial"/>
                <a:cs typeface="Arial"/>
              </a:rPr>
              <a:t>Warm </a:t>
            </a:r>
            <a:r>
              <a:rPr dirty="0" sz="1150" spc="14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Center.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80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serving </a:t>
            </a:r>
            <a:r>
              <a:rPr dirty="0" sz="1150" spc="10">
                <a:solidFill>
                  <a:srgbClr val="1C1C1C"/>
                </a:solidFill>
                <a:latin typeface="Arial"/>
                <a:cs typeface="Arial"/>
              </a:rPr>
              <a:t>as</a:t>
            </a:r>
            <a:r>
              <a:rPr dirty="0" sz="1150" spc="-12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ushers.</a:t>
            </a:r>
            <a:endParaRPr sz="1150">
              <a:latin typeface="Arial"/>
              <a:cs typeface="Arial"/>
            </a:endParaRPr>
          </a:p>
          <a:p>
            <a:pPr marL="175895" marR="10160" indent="-163830">
              <a:lnSpc>
                <a:spcPct val="120100"/>
              </a:lnSpc>
              <a:buChar char="•"/>
              <a:tabLst>
                <a:tab pos="175895" algn="l"/>
                <a:tab pos="793115" algn="l"/>
                <a:tab pos="1227455" algn="l"/>
                <a:tab pos="1610360" algn="l"/>
                <a:tab pos="2518410" algn="l"/>
                <a:tab pos="296481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preparin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g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110">
                <a:solidFill>
                  <a:srgbClr val="1C1C1C"/>
                </a:solidFill>
                <a:latin typeface="Arial"/>
                <a:cs typeface="Arial"/>
              </a:rPr>
              <a:t>an</a:t>
            </a:r>
            <a:r>
              <a:rPr dirty="0" sz="1150" spc="114">
                <a:solidFill>
                  <a:srgbClr val="1C1C1C"/>
                </a:solidFill>
                <a:latin typeface="Arial"/>
                <a:cs typeface="Arial"/>
              </a:rPr>
              <a:t>d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serving 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communion.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0403" y="3872878"/>
            <a:ext cx="3506470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 marR="5080" indent="-165100">
              <a:lnSpc>
                <a:spcPct val="120100"/>
              </a:lnSpc>
              <a:spcBef>
                <a:spcPts val="100"/>
              </a:spcBef>
              <a:buChar char="•"/>
              <a:tabLst>
                <a:tab pos="175895" algn="l"/>
                <a:tab pos="796290" algn="l"/>
                <a:tab pos="1236980" algn="l"/>
                <a:tab pos="1620520" algn="l"/>
                <a:tab pos="2428240" algn="l"/>
                <a:tab pos="291401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assistin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g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wit</a:t>
            </a:r>
            <a:r>
              <a:rPr dirty="0" sz="1150" spc="120">
                <a:solidFill>
                  <a:srgbClr val="0A0A0A"/>
                </a:solidFill>
                <a:latin typeface="Arial"/>
                <a:cs typeface="Arial"/>
              </a:rPr>
              <a:t>h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worship 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services.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0403" y="4328988"/>
            <a:ext cx="35096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100"/>
              </a:spcBef>
              <a:buChar char="•"/>
              <a:tabLst>
                <a:tab pos="175895" algn="l"/>
                <a:tab pos="796290" algn="l"/>
                <a:tab pos="1233805" algn="l"/>
                <a:tab pos="1617980" algn="l"/>
                <a:tab pos="2604135" algn="l"/>
                <a:tab pos="3223260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k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overseein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g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	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sound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	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0100" y="5171038"/>
            <a:ext cx="521334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School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403" y="4507468"/>
            <a:ext cx="2900045" cy="107188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350"/>
              </a:spcBef>
            </a:pP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streaming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during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services.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4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singing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the</a:t>
            </a:r>
            <a:r>
              <a:rPr dirty="0" sz="1150" spc="-11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choir.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80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ringing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the</a:t>
            </a:r>
            <a:r>
              <a:rPr dirty="0" sz="1150" spc="-19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bells.</a:t>
            </a:r>
            <a:endParaRPr sz="1150">
              <a:latin typeface="Arial"/>
              <a:cs typeface="Arial"/>
            </a:endParaRPr>
          </a:p>
          <a:p>
            <a:pPr marL="176530" marR="5080" indent="-164465">
              <a:lnSpc>
                <a:spcPct val="118400"/>
              </a:lnSpc>
              <a:spcBef>
                <a:spcPts val="45"/>
              </a:spcBef>
              <a:buChar char="•"/>
              <a:tabLst>
                <a:tab pos="175895" algn="l"/>
                <a:tab pos="143192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1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254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	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supporting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Sunday 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activities.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403" y="5550876"/>
            <a:ext cx="3510279" cy="1075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 marR="13335" indent="-165100">
              <a:lnSpc>
                <a:spcPct val="120100"/>
              </a:lnSpc>
              <a:spcBef>
                <a:spcPts val="100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your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involvement </a:t>
            </a:r>
            <a:r>
              <a:rPr dirty="0" sz="1150" spc="10">
                <a:solidFill>
                  <a:srgbClr val="1C1C1C"/>
                </a:solidFill>
                <a:latin typeface="Arial"/>
                <a:cs typeface="Arial"/>
              </a:rPr>
              <a:t>as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Tuesday </a:t>
            </a:r>
            <a:r>
              <a:rPr dirty="0" sz="1150" spc="4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volunteers.</a:t>
            </a:r>
            <a:endParaRPr sz="1150">
              <a:latin typeface="Arial"/>
              <a:cs typeface="Arial"/>
            </a:endParaRPr>
          </a:p>
          <a:p>
            <a:pPr marL="173990" marR="5080" indent="-161925">
              <a:lnSpc>
                <a:spcPct val="120100"/>
              </a:lnSpc>
              <a:buChar char="•"/>
              <a:tabLst>
                <a:tab pos="175895" algn="l"/>
                <a:tab pos="1457325" algn="l"/>
                <a:tab pos="244792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2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0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	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maintaining	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Memorial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Garden.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0"/>
              </a:spcBef>
              <a:buChar char="•"/>
              <a:tabLst>
                <a:tab pos="175895" algn="l"/>
              </a:tabLst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caring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flower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beds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415" y="6635471"/>
            <a:ext cx="17767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mowing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the lawn</a:t>
            </a:r>
            <a:r>
              <a:rPr dirty="0" sz="1150" spc="-114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areas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3640" y="553497"/>
            <a:ext cx="3438525" cy="4846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9070" marR="549275" indent="-167005">
              <a:lnSpc>
                <a:spcPct val="118400"/>
              </a:lnSpc>
              <a:spcBef>
                <a:spcPts val="10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supporting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Habitat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for  Humanity.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7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looking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after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the</a:t>
            </a:r>
            <a:r>
              <a:rPr dirty="0" sz="1150" spc="-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Chapel.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4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leading the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Grief</a:t>
            </a:r>
            <a:r>
              <a:rPr dirty="0" sz="1150" spc="-15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Group.</a:t>
            </a:r>
            <a:endParaRPr sz="1150">
              <a:latin typeface="Arial"/>
              <a:cs typeface="Arial"/>
            </a:endParaRPr>
          </a:p>
          <a:p>
            <a:pPr marL="178435" marR="416559" indent="-166370">
              <a:lnSpc>
                <a:spcPct val="120100"/>
              </a:lnSpc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praying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those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on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the 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prayer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list.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7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folding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Scribe</a:t>
            </a:r>
            <a:r>
              <a:rPr dirty="0" sz="1150" spc="-6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newsletter.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4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managing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Sunday</a:t>
            </a:r>
            <a:r>
              <a:rPr dirty="0" sz="1150" spc="1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collections.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8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hosting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fellowship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hour.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7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supporting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teen</a:t>
            </a:r>
            <a:r>
              <a:rPr dirty="0" sz="1150" spc="-9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fundraisers.</a:t>
            </a:r>
            <a:endParaRPr sz="1150">
              <a:latin typeface="Arial"/>
              <a:cs typeface="Arial"/>
            </a:endParaRPr>
          </a:p>
          <a:p>
            <a:pPr marL="178435" marR="556260" indent="-166370">
              <a:lnSpc>
                <a:spcPct val="118400"/>
              </a:lnSpc>
              <a:spcBef>
                <a:spcPts val="2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greeting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attendees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on 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1C1C1C"/>
                </a:solidFill>
                <a:latin typeface="Arial"/>
                <a:cs typeface="Arial"/>
              </a:rPr>
              <a:t>Sundays.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7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providing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Sunday</a:t>
            </a:r>
            <a:r>
              <a:rPr dirty="0" sz="1150" spc="2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flowers.</a:t>
            </a:r>
            <a:endParaRPr sz="1150">
              <a:latin typeface="Arial"/>
              <a:cs typeface="Arial"/>
            </a:endParaRPr>
          </a:p>
          <a:p>
            <a:pPr marL="178435" marR="192405" indent="-166370">
              <a:lnSpc>
                <a:spcPct val="120100"/>
              </a:lnSpc>
              <a:spcBef>
                <a:spcPts val="2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composing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the Wednesday 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update.</a:t>
            </a:r>
            <a:endParaRPr sz="1150">
              <a:latin typeface="Arial"/>
              <a:cs typeface="Arial"/>
            </a:endParaRPr>
          </a:p>
          <a:p>
            <a:pPr marL="178435" marR="600075" indent="-166370">
              <a:lnSpc>
                <a:spcPts val="1660"/>
              </a:lnSpc>
              <a:spcBef>
                <a:spcPts val="5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arranging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40">
                <a:solidFill>
                  <a:srgbClr val="1C1C1C"/>
                </a:solidFill>
                <a:latin typeface="Arial"/>
                <a:cs typeface="Arial"/>
              </a:rPr>
              <a:t>Sunday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program.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17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dedicated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staff</a:t>
            </a:r>
            <a:r>
              <a:rPr dirty="0" sz="1150" spc="3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members.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8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attending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Sunday</a:t>
            </a:r>
            <a:r>
              <a:rPr dirty="0" sz="1150" spc="-3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services.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5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being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a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financial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secretary.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8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encouraging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the</a:t>
            </a:r>
            <a:r>
              <a:rPr dirty="0" sz="1150" spc="-4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children.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75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your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devotion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to</a:t>
            </a:r>
            <a:r>
              <a:rPr dirty="0" sz="1150" spc="-1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Jesus.</a:t>
            </a:r>
            <a:endParaRPr sz="1150">
              <a:latin typeface="Arial"/>
              <a:cs typeface="Arial"/>
            </a:endParaRPr>
          </a:p>
          <a:p>
            <a:pPr marL="175260" indent="-163195">
              <a:lnSpc>
                <a:spcPct val="100000"/>
              </a:lnSpc>
              <a:spcBef>
                <a:spcPts val="280"/>
              </a:spcBef>
              <a:buChar char="•"/>
              <a:tabLst>
                <a:tab pos="175895" algn="l"/>
              </a:tabLst>
            </a:pP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exemplifying</a:t>
            </a:r>
            <a:r>
              <a:rPr dirty="0" sz="1150" spc="1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stewardship.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8439" y="5581384"/>
            <a:ext cx="3475990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80">
              <a:lnSpc>
                <a:spcPct val="120100"/>
              </a:lnSpc>
              <a:spcBef>
                <a:spcPts val="100"/>
              </a:spcBef>
            </a:pP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Above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all,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thank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you,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Jesus,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your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presence 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among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us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thirty-three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years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entrusting 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us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responsibility to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love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one</a:t>
            </a:r>
            <a:r>
              <a:rPr dirty="0" sz="1150" spc="-17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another.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432" y="6694964"/>
            <a:ext cx="10604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90">
                <a:solidFill>
                  <a:srgbClr val="E2D1B5"/>
                </a:solidFill>
                <a:latin typeface="Arial"/>
                <a:cs typeface="Arial"/>
              </a:rPr>
              <a:t>•</a:t>
            </a:r>
            <a:endParaRPr sz="2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3255" y="6704624"/>
            <a:ext cx="457835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7600" algn="l"/>
                <a:tab pos="3678554" algn="l"/>
              </a:tabLst>
            </a:pPr>
            <a:r>
              <a:rPr dirty="0" sz="1950" spc="-55">
                <a:solidFill>
                  <a:srgbClr val="E2D1B5"/>
                </a:solidFill>
                <a:latin typeface="Arial"/>
                <a:cs typeface="Arial"/>
              </a:rPr>
              <a:t>•	•</a:t>
            </a:r>
            <a:r>
              <a:rPr dirty="0" sz="1950" spc="155">
                <a:solidFill>
                  <a:srgbClr val="E2D1B5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E2D1B5"/>
                </a:solidFill>
                <a:latin typeface="Arial"/>
                <a:cs typeface="Arial"/>
              </a:rPr>
              <a:t>•</a:t>
            </a:r>
            <a:r>
              <a:rPr dirty="0" sz="1800" spc="155">
                <a:solidFill>
                  <a:srgbClr val="E2D1B5"/>
                </a:solidFill>
                <a:latin typeface="Arial"/>
                <a:cs typeface="Arial"/>
              </a:rPr>
              <a:t> </a:t>
            </a:r>
            <a:r>
              <a:rPr dirty="0" sz="1950" spc="-55">
                <a:solidFill>
                  <a:srgbClr val="E2D1B5"/>
                </a:solidFill>
                <a:latin typeface="Arial"/>
                <a:cs typeface="Arial"/>
              </a:rPr>
              <a:t>•	</a:t>
            </a:r>
            <a:r>
              <a:rPr dirty="0" baseline="2849" sz="2925" spc="-30">
                <a:solidFill>
                  <a:srgbClr val="E2D1B5"/>
                </a:solidFill>
                <a:latin typeface="Arial"/>
                <a:cs typeface="Arial"/>
              </a:rPr>
              <a:t>•</a:t>
            </a:r>
            <a:r>
              <a:rPr dirty="0" baseline="2849" sz="2925" spc="225">
                <a:solidFill>
                  <a:srgbClr val="E2D1B5"/>
                </a:solidFill>
                <a:latin typeface="Arial"/>
                <a:cs typeface="Arial"/>
              </a:rPr>
              <a:t> </a:t>
            </a:r>
            <a:r>
              <a:rPr dirty="0" baseline="3174" sz="2625" spc="735">
                <a:solidFill>
                  <a:srgbClr val="E2D1B5"/>
                </a:solidFill>
                <a:latin typeface="Times New Roman"/>
                <a:cs typeface="Times New Roman"/>
              </a:rPr>
              <a:t>•••••</a:t>
            </a:r>
            <a:endParaRPr baseline="3174" sz="2625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126" y="7448536"/>
            <a:ext cx="7534909" cy="4831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" marR="210820" indent="2540">
              <a:lnSpc>
                <a:spcPct val="130600"/>
              </a:lnSpc>
              <a:spcBef>
                <a:spcPts val="100"/>
              </a:spcBef>
            </a:pP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Weare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so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grateful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incredible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turnout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at </a:t>
            </a:r>
            <a:r>
              <a:rPr dirty="0" sz="1150" spc="110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recent </a:t>
            </a:r>
            <a:r>
              <a:rPr dirty="0" sz="1150" spc="190">
                <a:solidFill>
                  <a:srgbClr val="0A0A0A"/>
                </a:solidFill>
                <a:latin typeface="Arial"/>
                <a:cs typeface="Arial"/>
              </a:rPr>
              <a:t>picnic-it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was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truly </a:t>
            </a:r>
            <a:r>
              <a:rPr dirty="0" sz="1150" spc="20">
                <a:solidFill>
                  <a:srgbClr val="1C1C1C"/>
                </a:solidFill>
                <a:latin typeface="Arial"/>
                <a:cs typeface="Arial"/>
              </a:rPr>
              <a:t>a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wonderful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time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of 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fellowship,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laughter,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community.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It was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heartwarming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see so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many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familiar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faces, 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along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with  </a:t>
            </a:r>
            <a:r>
              <a:rPr dirty="0" sz="1150" spc="130">
                <a:solidFill>
                  <a:srgbClr val="0A0A0A"/>
                </a:solidFill>
                <a:latin typeface="Arial"/>
                <a:cs typeface="Arial"/>
              </a:rPr>
              <a:t>new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ones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joining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fun.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From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great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food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meaningful 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conversations,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day was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a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beautiful 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reminder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of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strength </a:t>
            </a:r>
            <a:r>
              <a:rPr dirty="0" sz="1150" spc="114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spirit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of </a:t>
            </a:r>
            <a:r>
              <a:rPr dirty="0" sz="1150" spc="110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church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family. Thank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everyone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who </a:t>
            </a:r>
            <a:r>
              <a:rPr dirty="0" sz="1150" spc="75">
                <a:solidFill>
                  <a:srgbClr val="1C1C1C"/>
                </a:solidFill>
                <a:latin typeface="Arial"/>
                <a:cs typeface="Arial"/>
              </a:rPr>
              <a:t>attended, 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volunteered,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helped make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event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such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a</a:t>
            </a:r>
            <a:r>
              <a:rPr dirty="0" sz="1150" spc="-16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1C1C1C"/>
                </a:solidFill>
                <a:latin typeface="Arial"/>
                <a:cs typeface="Arial"/>
              </a:rPr>
              <a:t>success.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20955" marR="13335" indent="5080">
              <a:lnSpc>
                <a:spcPct val="130600"/>
              </a:lnSpc>
            </a:pP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You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asked, </a:t>
            </a:r>
            <a:r>
              <a:rPr dirty="0" sz="1150" spc="4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we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listened!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We're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excited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share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that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Scribe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has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been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updated with </a:t>
            </a:r>
            <a:r>
              <a:rPr dirty="0" sz="1150" spc="20">
                <a:solidFill>
                  <a:srgbClr val="1C1C1C"/>
                </a:solidFill>
                <a:latin typeface="Arial"/>
                <a:cs typeface="Arial"/>
              </a:rPr>
              <a:t>a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slightly 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larger 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format </a:t>
            </a:r>
            <a:r>
              <a:rPr dirty="0" sz="1150" spc="125">
                <a:solidFill>
                  <a:srgbClr val="0A0A0A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bigger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fonts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easier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reading. </a:t>
            </a:r>
            <a:r>
              <a:rPr dirty="0" sz="1150" spc="125">
                <a:solidFill>
                  <a:srgbClr val="0A0A0A"/>
                </a:solidFill>
                <a:latin typeface="Arial"/>
                <a:cs typeface="Arial"/>
              </a:rPr>
              <a:t>We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hope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this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change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makes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it 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more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accessible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and  enjoyable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everyone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stay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connected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informed. </a:t>
            </a:r>
            <a:r>
              <a:rPr dirty="0" sz="1150" spc="5">
                <a:solidFill>
                  <a:srgbClr val="0A0A0A"/>
                </a:solidFill>
                <a:latin typeface="Arial"/>
                <a:cs typeface="Arial"/>
              </a:rPr>
              <a:t>As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always,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we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welcome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your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feedback </a:t>
            </a:r>
            <a:r>
              <a:rPr dirty="0" sz="1150" spc="10">
                <a:solidFill>
                  <a:srgbClr val="1C1C1C"/>
                </a:solidFill>
                <a:latin typeface="Arial"/>
                <a:cs typeface="Arial"/>
              </a:rPr>
              <a:t>as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we 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continue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to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25">
                <a:solidFill>
                  <a:srgbClr val="0A0A0A"/>
                </a:solidFill>
                <a:latin typeface="Arial"/>
                <a:cs typeface="Arial"/>
              </a:rPr>
              <a:t>grow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130">
                <a:solidFill>
                  <a:srgbClr val="1C1C1C"/>
                </a:solidFill>
                <a:latin typeface="Arial"/>
                <a:cs typeface="Arial"/>
              </a:rPr>
              <a:t>and</a:t>
            </a:r>
            <a:r>
              <a:rPr dirty="0" sz="1150" spc="-11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improve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together.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22225" marR="173990" indent="2540">
              <a:lnSpc>
                <a:spcPct val="130600"/>
              </a:lnSpc>
            </a:pP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Behind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40">
                <a:solidFill>
                  <a:srgbClr val="1C1C1C"/>
                </a:solidFill>
                <a:latin typeface="Arial"/>
                <a:cs typeface="Arial"/>
              </a:rPr>
              <a:t>scenes,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we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are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continuing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to make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strides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messaging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outreach.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Website  improvements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are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currently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underway,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20">
                <a:solidFill>
                  <a:srgbClr val="1C1C1C"/>
                </a:solidFill>
                <a:latin typeface="Arial"/>
                <a:cs typeface="Arial"/>
              </a:rPr>
              <a:t>a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focus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on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accessibility,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clearer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communication, </a:t>
            </a: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and 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making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it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easier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for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visitors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90">
                <a:solidFill>
                  <a:srgbClr val="1C1C1C"/>
                </a:solidFill>
                <a:latin typeface="Arial"/>
                <a:cs typeface="Arial"/>
              </a:rPr>
              <a:t>connect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15">
                <a:solidFill>
                  <a:srgbClr val="0A0A0A"/>
                </a:solidFill>
                <a:latin typeface="Arial"/>
                <a:cs typeface="Arial"/>
              </a:rPr>
              <a:t>us.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social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media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presence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is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also </a:t>
            </a:r>
            <a:r>
              <a:rPr dirty="0" sz="1150" spc="220">
                <a:solidFill>
                  <a:srgbClr val="0A0A0A"/>
                </a:solidFill>
                <a:latin typeface="Arial"/>
                <a:cs typeface="Arial"/>
              </a:rPr>
              <a:t>growing­ 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interactions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have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increased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by </a:t>
            </a:r>
            <a:r>
              <a:rPr dirty="0" sz="1150">
                <a:solidFill>
                  <a:srgbClr val="1C1C1C"/>
                </a:solidFill>
                <a:latin typeface="Arial"/>
                <a:cs typeface="Arial"/>
              </a:rPr>
              <a:t>30%,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over </a:t>
            </a:r>
            <a:r>
              <a:rPr dirty="0" sz="1150" spc="130">
                <a:solidFill>
                  <a:srgbClr val="1C1C1C"/>
                </a:solidFill>
                <a:latin typeface="Arial"/>
                <a:cs typeface="Arial"/>
              </a:rPr>
              <a:t>20,000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views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the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last </a:t>
            </a:r>
            <a:r>
              <a:rPr dirty="0" sz="1150" spc="65">
                <a:solidFill>
                  <a:srgbClr val="1C1C1C"/>
                </a:solidFill>
                <a:latin typeface="Arial"/>
                <a:cs typeface="Arial"/>
              </a:rPr>
              <a:t>90 </a:t>
            </a:r>
            <a:r>
              <a:rPr dirty="0" sz="1150" spc="25">
                <a:solidFill>
                  <a:srgbClr val="0A0A0A"/>
                </a:solidFill>
                <a:latin typeface="Arial"/>
                <a:cs typeface="Arial"/>
              </a:rPr>
              <a:t>days. </a:t>
            </a:r>
            <a:r>
              <a:rPr dirty="0" sz="1150" spc="30">
                <a:solidFill>
                  <a:srgbClr val="0A0A0A"/>
                </a:solidFill>
                <a:latin typeface="Arial"/>
                <a:cs typeface="Arial"/>
              </a:rPr>
              <a:t>Even 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more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exciting,  </a:t>
            </a:r>
            <a:r>
              <a:rPr dirty="0" sz="1150" spc="125">
                <a:solidFill>
                  <a:srgbClr val="0A0A0A"/>
                </a:solidFill>
                <a:latin typeface="Arial"/>
                <a:cs typeface="Arial"/>
              </a:rPr>
              <a:t>more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than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70 </a:t>
            </a:r>
            <a:r>
              <a:rPr dirty="0" sz="1150" spc="-125">
                <a:solidFill>
                  <a:srgbClr val="333333"/>
                </a:solidFill>
                <a:latin typeface="Arial"/>
                <a:cs typeface="Arial"/>
              </a:rPr>
              <a:t>% </a:t>
            </a:r>
            <a:r>
              <a:rPr dirty="0" sz="1150" spc="-60">
                <a:solidFill>
                  <a:srgbClr val="0A0A0A"/>
                </a:solidFill>
                <a:latin typeface="Arial"/>
                <a:cs typeface="Arial"/>
              </a:rPr>
              <a:t>of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those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views </a:t>
            </a:r>
            <a:r>
              <a:rPr dirty="0" sz="1150" spc="45">
                <a:solidFill>
                  <a:srgbClr val="1C1C1C"/>
                </a:solidFill>
                <a:latin typeface="Arial"/>
                <a:cs typeface="Arial"/>
              </a:rPr>
              <a:t>are </a:t>
            </a: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coming </a:t>
            </a:r>
            <a:r>
              <a:rPr dirty="0" sz="1150" spc="110">
                <a:solidFill>
                  <a:srgbClr val="0A0A0A"/>
                </a:solidFill>
                <a:latin typeface="Arial"/>
                <a:cs typeface="Arial"/>
              </a:rPr>
              <a:t>from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people </a:t>
            </a:r>
            <a:r>
              <a:rPr dirty="0" sz="1150" spc="70">
                <a:solidFill>
                  <a:srgbClr val="0A0A0A"/>
                </a:solidFill>
                <a:latin typeface="Arial"/>
                <a:cs typeface="Arial"/>
              </a:rPr>
              <a:t>outside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100">
                <a:solidFill>
                  <a:srgbClr val="1C1C1C"/>
                </a:solidFill>
                <a:latin typeface="Arial"/>
                <a:cs typeface="Arial"/>
              </a:rPr>
              <a:t>church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community.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This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is </a:t>
            </a:r>
            <a:r>
              <a:rPr dirty="0" sz="1150" spc="20">
                <a:solidFill>
                  <a:srgbClr val="0A0A0A"/>
                </a:solidFill>
                <a:latin typeface="Arial"/>
                <a:cs typeface="Arial"/>
              </a:rPr>
              <a:t>a 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strong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sign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that 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message </a:t>
            </a:r>
            <a:r>
              <a:rPr dirty="0" sz="1150" spc="10">
                <a:solidFill>
                  <a:srgbClr val="0A0A0A"/>
                </a:solidFill>
                <a:latin typeface="Arial"/>
                <a:cs typeface="Arial"/>
              </a:rPr>
              <a:t>is </a:t>
            </a:r>
            <a:r>
              <a:rPr dirty="0" sz="1150" spc="80">
                <a:solidFill>
                  <a:srgbClr val="0A0A0A"/>
                </a:solidFill>
                <a:latin typeface="Arial"/>
                <a:cs typeface="Arial"/>
              </a:rPr>
              <a:t>reaching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beyond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our </a:t>
            </a:r>
            <a:r>
              <a:rPr dirty="0" sz="1150" spc="35">
                <a:solidFill>
                  <a:srgbClr val="0A0A0A"/>
                </a:solidFill>
                <a:latin typeface="Arial"/>
                <a:cs typeface="Arial"/>
              </a:rPr>
              <a:t>walls.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You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can </a:t>
            </a: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help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extend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that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reach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even 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further </a:t>
            </a:r>
            <a:r>
              <a:rPr dirty="0" sz="1150" spc="130">
                <a:solidFill>
                  <a:srgbClr val="0A0A0A"/>
                </a:solidFill>
                <a:latin typeface="Arial"/>
                <a:cs typeface="Arial"/>
              </a:rPr>
              <a:t>by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liking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and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sharing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our</a:t>
            </a:r>
            <a:r>
              <a:rPr dirty="0" sz="1150" spc="-13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0A0A0A"/>
                </a:solidFill>
                <a:latin typeface="Arial"/>
                <a:cs typeface="Arial"/>
              </a:rPr>
              <a:t>posts!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12700" marR="5080" indent="12700">
              <a:lnSpc>
                <a:spcPct val="130600"/>
              </a:lnSpc>
            </a:pPr>
            <a:r>
              <a:rPr dirty="0" sz="1150" spc="75">
                <a:solidFill>
                  <a:srgbClr val="0A0A0A"/>
                </a:solidFill>
                <a:latin typeface="Arial"/>
                <a:cs typeface="Arial"/>
              </a:rPr>
              <a:t>Wishing </a:t>
            </a:r>
            <a:r>
              <a:rPr dirty="0" sz="1150" spc="85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50">
                <a:solidFill>
                  <a:srgbClr val="1C1C1C"/>
                </a:solidFill>
                <a:latin typeface="Arial"/>
                <a:cs typeface="Arial"/>
              </a:rPr>
              <a:t>all </a:t>
            </a:r>
            <a:r>
              <a:rPr dirty="0" sz="1150" spc="20">
                <a:solidFill>
                  <a:srgbClr val="1C1C1C"/>
                </a:solidFill>
                <a:latin typeface="Arial"/>
                <a:cs typeface="Arial"/>
              </a:rPr>
              <a:t>a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happy,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safe, </a:t>
            </a:r>
            <a:r>
              <a:rPr dirty="0" sz="1150" spc="4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blessed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July </a:t>
            </a:r>
            <a:r>
              <a:rPr dirty="0" sz="1150" spc="8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August. </a:t>
            </a:r>
            <a:r>
              <a:rPr dirty="0" sz="1150" spc="50">
                <a:solidFill>
                  <a:srgbClr val="0A0A0A"/>
                </a:solidFill>
                <a:latin typeface="Arial"/>
                <a:cs typeface="Arial"/>
              </a:rPr>
              <a:t>May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these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summer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months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bring </a:t>
            </a:r>
            <a:r>
              <a:rPr dirty="0" sz="1150" spc="130">
                <a:solidFill>
                  <a:srgbClr val="1C1C1C"/>
                </a:solidFill>
                <a:latin typeface="Arial"/>
                <a:cs typeface="Arial"/>
              </a:rPr>
              <a:t>you</a:t>
            </a:r>
            <a:r>
              <a:rPr dirty="0" sz="1150" spc="-21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rest, 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joy,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and meaningful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time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with </a:t>
            </a:r>
            <a:r>
              <a:rPr dirty="0" sz="1150" spc="55">
                <a:solidFill>
                  <a:srgbClr val="0A0A0A"/>
                </a:solidFill>
                <a:latin typeface="Arial"/>
                <a:cs typeface="Arial"/>
              </a:rPr>
              <a:t>family </a:t>
            </a:r>
            <a:r>
              <a:rPr dirty="0" sz="1150" spc="70">
                <a:solidFill>
                  <a:srgbClr val="1C1C1C"/>
                </a:solidFill>
                <a:latin typeface="Arial"/>
                <a:cs typeface="Arial"/>
              </a:rPr>
              <a:t>and </a:t>
            </a:r>
            <a:r>
              <a:rPr dirty="0" sz="1150" spc="60">
                <a:solidFill>
                  <a:srgbClr val="0A0A0A"/>
                </a:solidFill>
                <a:latin typeface="Arial"/>
                <a:cs typeface="Arial"/>
              </a:rPr>
              <a:t>friends. </a:t>
            </a:r>
            <a:r>
              <a:rPr dirty="0" sz="1150" spc="114">
                <a:solidFill>
                  <a:srgbClr val="0A0A0A"/>
                </a:solidFill>
                <a:latin typeface="Arial"/>
                <a:cs typeface="Arial"/>
              </a:rPr>
              <a:t>We </a:t>
            </a: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look </a:t>
            </a:r>
            <a:r>
              <a:rPr dirty="0" sz="1150" spc="105">
                <a:solidFill>
                  <a:srgbClr val="0A0A0A"/>
                </a:solidFill>
                <a:latin typeface="Arial"/>
                <a:cs typeface="Arial"/>
              </a:rPr>
              <a:t>forward </a:t>
            </a:r>
            <a:r>
              <a:rPr dirty="0" sz="1150" spc="90">
                <a:solidFill>
                  <a:srgbClr val="0A0A0A"/>
                </a:solidFill>
                <a:latin typeface="Arial"/>
                <a:cs typeface="Arial"/>
              </a:rPr>
              <a:t>to </a:t>
            </a:r>
            <a:r>
              <a:rPr dirty="0" sz="1150" spc="55">
                <a:solidFill>
                  <a:srgbClr val="1C1C1C"/>
                </a:solidFill>
                <a:latin typeface="Arial"/>
                <a:cs typeface="Arial"/>
              </a:rPr>
              <a:t>seeing </a:t>
            </a:r>
            <a:r>
              <a:rPr dirty="0" sz="1150" spc="60">
                <a:solidFill>
                  <a:srgbClr val="1C1C1C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A0A0A"/>
                </a:solidFill>
                <a:latin typeface="Arial"/>
                <a:cs typeface="Arial"/>
              </a:rPr>
              <a:t>in </a:t>
            </a:r>
            <a:r>
              <a:rPr dirty="0" sz="1150" spc="85">
                <a:solidFill>
                  <a:srgbClr val="0A0A0A"/>
                </a:solidFill>
                <a:latin typeface="Arial"/>
                <a:cs typeface="Arial"/>
              </a:rPr>
              <a:t>worship</a:t>
            </a:r>
            <a:r>
              <a:rPr dirty="0" sz="1150" spc="-185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1C1C1C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475" y="12316252"/>
            <a:ext cx="30753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225" algn="l"/>
              </a:tabLst>
            </a:pPr>
            <a:r>
              <a:rPr dirty="0" sz="1150" spc="65">
                <a:solidFill>
                  <a:srgbClr val="0A0A0A"/>
                </a:solidFill>
                <a:latin typeface="Arial"/>
                <a:cs typeface="Arial"/>
              </a:rPr>
              <a:t>fellowship </a:t>
            </a:r>
            <a:r>
              <a:rPr dirty="0" sz="1150" spc="100">
                <a:solidFill>
                  <a:srgbClr val="0A0A0A"/>
                </a:solidFill>
                <a:latin typeface="Arial"/>
                <a:cs typeface="Arial"/>
              </a:rPr>
              <a:t>throughout</a:t>
            </a:r>
            <a:r>
              <a:rPr dirty="0" sz="1150" spc="20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A0A0A"/>
                </a:solidFill>
                <a:latin typeface="Arial"/>
                <a:cs typeface="Arial"/>
              </a:rPr>
              <a:t>the</a:t>
            </a:r>
            <a:r>
              <a:rPr dirty="0" sz="1150">
                <a:solidFill>
                  <a:srgbClr val="0A0A0A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1C1C1C"/>
                </a:solidFill>
                <a:latin typeface="Arial"/>
                <a:cs typeface="Arial"/>
              </a:rPr>
              <a:t>season.	</a:t>
            </a:r>
            <a:r>
              <a:rPr dirty="0" sz="1150" spc="-25">
                <a:solidFill>
                  <a:srgbClr val="A5604D"/>
                </a:solidFill>
                <a:latin typeface="Arial"/>
                <a:cs typeface="Arial"/>
              </a:rPr>
              <a:t>,</a:t>
            </a:r>
            <a:r>
              <a:rPr dirty="0" sz="1150" spc="80">
                <a:solidFill>
                  <a:srgbClr val="A5604D"/>
                </a:solidFill>
                <a:latin typeface="Arial"/>
                <a:cs typeface="Arial"/>
              </a:rPr>
              <a:t> </a:t>
            </a:r>
            <a:r>
              <a:rPr dirty="0" sz="1150" spc="-310">
                <a:solidFill>
                  <a:srgbClr val="A5604D"/>
                </a:solidFill>
                <a:latin typeface="Arial"/>
                <a:cs typeface="Arial"/>
              </a:rPr>
              <a:t>._ </a:t>
            </a:r>
            <a:r>
              <a:rPr dirty="0" sz="1150" spc="-45">
                <a:solidFill>
                  <a:srgbClr val="A5604D"/>
                </a:solidFill>
                <a:latin typeface="Arial"/>
                <a:cs typeface="Arial"/>
              </a:rPr>
              <a:t>_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3467" y="12316252"/>
            <a:ext cx="2032635" cy="43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2125">
              <a:lnSpc>
                <a:spcPts val="1295"/>
              </a:lnSpc>
              <a:spcBef>
                <a:spcPts val="100"/>
              </a:spcBef>
              <a:tabLst>
                <a:tab pos="1537970" algn="l"/>
              </a:tabLst>
            </a:pPr>
            <a:r>
              <a:rPr dirty="0" sz="1150" spc="980" i="1">
                <a:solidFill>
                  <a:srgbClr val="333333"/>
                </a:solidFill>
                <a:latin typeface="Arial"/>
                <a:cs typeface="Arial"/>
              </a:rPr>
              <a:t>(lJ?(	</a:t>
            </a:r>
            <a:r>
              <a:rPr dirty="0" sz="1150" spc="745" i="1">
                <a:solidFill>
                  <a:srgbClr val="333333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895"/>
              </a:lnSpc>
            </a:pPr>
            <a:r>
              <a:rPr dirty="0" sz="1000" i="1">
                <a:solidFill>
                  <a:srgbClr val="333333"/>
                </a:solidFill>
                <a:latin typeface="Times New Roman"/>
                <a:cs typeface="Times New Roman"/>
              </a:rPr>
              <a:t>9fl1A,ft, </a:t>
            </a:r>
            <a:r>
              <a:rPr dirty="0" sz="1500" spc="-140" i="1">
                <a:solidFill>
                  <a:srgbClr val="333333"/>
                </a:solidFill>
                <a:latin typeface="Times New Roman"/>
                <a:cs typeface="Times New Roman"/>
              </a:rPr>
              <a:t>o/Cl1/ult </a:t>
            </a:r>
            <a:r>
              <a:rPr dirty="0" sz="1150" spc="-145" i="1">
                <a:solidFill>
                  <a:srgbClr val="565656"/>
                </a:solidFill>
                <a:latin typeface="Arial"/>
                <a:cs typeface="Arial"/>
              </a:rPr>
              <a:t>L1 </a:t>
            </a:r>
            <a:r>
              <a:rPr dirty="0" sz="1650" spc="-40">
                <a:solidFill>
                  <a:srgbClr val="333333"/>
                </a:solidFill>
                <a:latin typeface="Times New Roman"/>
                <a:cs typeface="Times New Roman"/>
              </a:rPr>
              <a:t>9-o/ </a:t>
            </a:r>
            <a:r>
              <a:rPr dirty="0" sz="1000" spc="470" i="1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dirty="0" sz="1000" spc="475" i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000" spc="495" i="1">
                <a:solidFill>
                  <a:srgbClr val="333333"/>
                </a:solidFill>
                <a:latin typeface="Times New Roman"/>
                <a:cs typeface="Times New Roman"/>
              </a:rPr>
              <a:t>l;f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0056" y="12382355"/>
            <a:ext cx="39814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1845">
                <a:solidFill>
                  <a:srgbClr val="0A0A0A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50"/>
            <a:ext cx="7766276" cy="2742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850" y="2761067"/>
            <a:ext cx="7360255" cy="3529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744" y="2758015"/>
            <a:ext cx="3089414" cy="280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6747" y="6528931"/>
            <a:ext cx="7402994" cy="6040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278" y="6528932"/>
            <a:ext cx="2014835" cy="15742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80170" y="8505917"/>
            <a:ext cx="1685135" cy="366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21112" y="2754964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 h="0">
                <a:moveTo>
                  <a:pt x="0" y="0"/>
                </a:moveTo>
                <a:lnTo>
                  <a:pt x="390756" y="0"/>
                </a:lnTo>
              </a:path>
            </a:pathLst>
          </a:custGeom>
          <a:ln w="152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4563" y="3114475"/>
            <a:ext cx="165353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 b="1">
                <a:solidFill>
                  <a:srgbClr val="070707"/>
                </a:solidFill>
                <a:latin typeface="Times New Roman"/>
                <a:cs typeface="Times New Roman"/>
              </a:rPr>
              <a:t>favorite</a:t>
            </a:r>
            <a:r>
              <a:rPr dirty="0" sz="1800" spc="20" b="1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1750" spc="35" b="1">
                <a:solidFill>
                  <a:srgbClr val="070707"/>
                </a:solidFill>
                <a:latin typeface="Times New Roman"/>
                <a:cs typeface="Times New Roman"/>
              </a:rPr>
              <a:t>Hymns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2384" y="2859978"/>
            <a:ext cx="1655445" cy="795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marR="208279" indent="-313055">
              <a:lnSpc>
                <a:spcPct val="114900"/>
              </a:lnSpc>
              <a:spcBef>
                <a:spcPts val="100"/>
              </a:spcBef>
            </a:pPr>
            <a:r>
              <a:rPr dirty="0" sz="1150" spc="90">
                <a:solidFill>
                  <a:srgbClr val="161616"/>
                </a:solidFill>
                <a:latin typeface="Arial"/>
                <a:cs typeface="Arial"/>
              </a:rPr>
              <a:t>During </a:t>
            </a: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the</a:t>
            </a:r>
            <a:r>
              <a:rPr dirty="0" sz="1150" spc="-5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summer 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months,</a:t>
            </a:r>
            <a:r>
              <a:rPr dirty="0" sz="1150" spc="-15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the</a:t>
            </a:r>
            <a:endParaRPr sz="1150">
              <a:latin typeface="Arial"/>
              <a:cs typeface="Arial"/>
            </a:endParaRPr>
          </a:p>
          <a:p>
            <a:pPr marL="203835">
              <a:lnSpc>
                <a:spcPts val="1290"/>
              </a:lnSpc>
              <a:spcBef>
                <a:spcPts val="250"/>
              </a:spcBef>
            </a:pPr>
            <a:r>
              <a:rPr dirty="0" sz="1150" spc="95">
                <a:solidFill>
                  <a:srgbClr val="161616"/>
                </a:solidFill>
                <a:latin typeface="Arial"/>
                <a:cs typeface="Arial"/>
              </a:rPr>
              <a:t>congregation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070707"/>
                </a:solidFill>
                <a:latin typeface="Arial"/>
                <a:cs typeface="Arial"/>
              </a:rPr>
              <a:t>is</a:t>
            </a:r>
            <a:endParaRPr sz="1150">
              <a:latin typeface="Arial"/>
              <a:cs typeface="Arial"/>
            </a:endParaRPr>
          </a:p>
          <a:p>
            <a:pPr marL="715010">
              <a:lnSpc>
                <a:spcPts val="1350"/>
              </a:lnSpc>
            </a:pPr>
            <a:r>
              <a:rPr dirty="0" sz="1150" spc="-175">
                <a:solidFill>
                  <a:srgbClr val="070707"/>
                </a:solidFill>
                <a:latin typeface="Arial"/>
                <a:cs typeface="Arial"/>
              </a:rPr>
              <a:t>d </a:t>
            </a:r>
            <a:r>
              <a:rPr dirty="0" sz="1200" spc="-130">
                <a:solidFill>
                  <a:srgbClr val="161616"/>
                </a:solidFill>
                <a:latin typeface="Times New Roman"/>
                <a:cs typeface="Times New Roman"/>
              </a:rPr>
              <a:t>to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request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7180" y="3554060"/>
            <a:ext cx="81343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encourage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8169" y="3715757"/>
            <a:ext cx="141478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" algn="l"/>
              </a:tabLst>
            </a:pPr>
            <a:r>
              <a:rPr dirty="0" sz="1150" spc="-15">
                <a:solidFill>
                  <a:srgbClr val="070707"/>
                </a:solidFill>
                <a:latin typeface="Arial"/>
                <a:cs typeface="Arial"/>
              </a:rPr>
              <a:t>a	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favorite</a:t>
            </a:r>
            <a:r>
              <a:rPr dirty="0" sz="1150" spc="4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-40">
                <a:solidFill>
                  <a:srgbClr val="070707"/>
                </a:solidFill>
                <a:latin typeface="Arial"/>
                <a:cs typeface="Arial"/>
              </a:rPr>
              <a:t>hymn</a:t>
            </a:r>
            <a:r>
              <a:rPr dirty="0" sz="1150" spc="-40">
                <a:solidFill>
                  <a:srgbClr val="161616"/>
                </a:solidFill>
                <a:latin typeface="Arial"/>
                <a:cs typeface="Arial"/>
              </a:rPr>
              <a:t>fo</a:t>
            </a:r>
            <a:r>
              <a:rPr dirty="0" sz="1150" spc="-40">
                <a:solidFill>
                  <a:srgbClr val="332F2D"/>
                </a:solidFill>
                <a:latin typeface="Arial"/>
                <a:cs typeface="Arial"/>
              </a:rPr>
              <a:t>_</a:t>
            </a:r>
            <a:r>
              <a:rPr dirty="0" sz="1150" spc="-40">
                <a:solidFill>
                  <a:srgbClr val="161616"/>
                </a:solidFill>
                <a:latin typeface="Arial"/>
                <a:cs typeface="Arial"/>
              </a:rPr>
              <a:t>r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0770" y="3886608"/>
            <a:ext cx="17595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6231" sz="1725" spc="135">
                <a:solidFill>
                  <a:srgbClr val="070707"/>
                </a:solidFill>
                <a:latin typeface="Arial"/>
                <a:cs typeface="Arial"/>
              </a:rPr>
              <a:t>any </a:t>
            </a:r>
            <a:r>
              <a:rPr dirty="0" baseline="-36231" sz="1725" spc="142">
                <a:solidFill>
                  <a:srgbClr val="070707"/>
                </a:solidFill>
                <a:latin typeface="Arial"/>
                <a:cs typeface="Arial"/>
              </a:rPr>
              <a:t>upc</a:t>
            </a:r>
            <a:r>
              <a:rPr dirty="0" sz="1150" spc="95">
                <a:solidFill>
                  <a:srgbClr val="161616"/>
                </a:solidFill>
                <a:latin typeface="Arial"/>
                <a:cs typeface="Arial"/>
              </a:rPr>
              <a:t>oming</a:t>
            </a:r>
            <a:r>
              <a:rPr dirty="0" sz="1150" spc="-2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worship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723" y="4103222"/>
            <a:ext cx="130683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r>
              <a:rPr dirty="0" sz="1150" spc="60">
                <a:solidFill>
                  <a:srgbClr val="332F2D"/>
                </a:solidFill>
                <a:latin typeface="Arial"/>
                <a:cs typeface="Arial"/>
              </a:rPr>
              <a:t>.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e	</a:t>
            </a: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Please </a:t>
            </a:r>
            <a:r>
              <a:rPr dirty="0" sz="1150" spc="35">
                <a:solidFill>
                  <a:srgbClr val="070707"/>
                </a:solidFill>
                <a:latin typeface="Arial"/>
                <a:cs typeface="Arial"/>
              </a:rPr>
              <a:t>ask</a:t>
            </a:r>
            <a:r>
              <a:rPr dirty="0" sz="1150" spc="-25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70707"/>
                </a:solidFill>
                <a:latin typeface="Arial"/>
                <a:cs typeface="Arial"/>
              </a:rPr>
              <a:t>an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1010" y="4197799"/>
            <a:ext cx="15900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860" algn="l"/>
              </a:tabLst>
            </a:pP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servIc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-175">
                <a:solidFill>
                  <a:srgbClr val="070707"/>
                </a:solidFill>
                <a:latin typeface="Arial"/>
                <a:cs typeface="Arial"/>
              </a:rPr>
              <a:t>•	</a:t>
            </a:r>
            <a:r>
              <a:rPr dirty="0" sz="1150" spc="-140">
                <a:solidFill>
                  <a:srgbClr val="332F2D"/>
                </a:solidFill>
                <a:latin typeface="Arial"/>
                <a:cs typeface="Arial"/>
              </a:rPr>
              <a:t>.</a:t>
            </a:r>
            <a:r>
              <a:rPr dirty="0" sz="1150">
                <a:solidFill>
                  <a:srgbClr val="332F2D"/>
                </a:solidFill>
                <a:latin typeface="Arial"/>
                <a:cs typeface="Arial"/>
              </a:rPr>
              <a:t> </a:t>
            </a:r>
            <a:r>
              <a:rPr dirty="0" sz="1150" spc="-175">
                <a:solidFill>
                  <a:srgbClr val="070707"/>
                </a:solidFill>
                <a:latin typeface="Arial"/>
                <a:cs typeface="Arial"/>
              </a:rPr>
              <a:t>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41447" y="4350344"/>
            <a:ext cx="15436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usher </a:t>
            </a:r>
            <a:r>
              <a:rPr dirty="0" sz="1150" spc="45">
                <a:solidFill>
                  <a:srgbClr val="070707"/>
                </a:solidFill>
                <a:latin typeface="Arial"/>
                <a:cs typeface="Arial"/>
              </a:rPr>
              <a:t>for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a </a:t>
            </a:r>
            <a:r>
              <a:rPr dirty="0" sz="1150" spc="50">
                <a:solidFill>
                  <a:srgbClr val="161616"/>
                </a:solidFill>
                <a:latin typeface="Arial"/>
                <a:cs typeface="Arial"/>
              </a:rPr>
              <a:t>slip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or</a:t>
            </a:r>
            <a:r>
              <a:rPr dirty="0" sz="1150" spc="-15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161616"/>
                </a:solidFill>
                <a:latin typeface="Arial"/>
                <a:cs typeface="Arial"/>
              </a:rPr>
              <a:t>fin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57215" y="4518144"/>
            <a:ext cx="16706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38647" sz="1725" spc="157">
                <a:solidFill>
                  <a:srgbClr val="070707"/>
                </a:solidFill>
                <a:latin typeface="Arial"/>
                <a:cs typeface="Arial"/>
              </a:rPr>
              <a:t>one</a:t>
            </a:r>
            <a:r>
              <a:rPr dirty="0" baseline="-38647" sz="1725" spc="-359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baseline="-38647" sz="1725" spc="157">
                <a:solidFill>
                  <a:srgbClr val="070707"/>
                </a:solidFill>
                <a:latin typeface="Arial"/>
                <a:cs typeface="Arial"/>
              </a:rPr>
              <a:t>on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back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table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5134" y="4621875"/>
            <a:ext cx="850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75">
                <a:solidFill>
                  <a:srgbClr val="070707"/>
                </a:solidFill>
                <a:latin typeface="Arial"/>
                <a:cs typeface="Arial"/>
              </a:rPr>
              <a:t>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23579" y="4739334"/>
            <a:ext cx="1493520" cy="63563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99085" marR="5080" indent="-287020">
              <a:lnSpc>
                <a:spcPct val="116599"/>
              </a:lnSpc>
              <a:spcBef>
                <a:spcPts val="75"/>
              </a:spcBef>
              <a:tabLst>
                <a:tab pos="469265" algn="l"/>
              </a:tabLst>
            </a:pPr>
            <a:r>
              <a:rPr dirty="0" sz="1150" spc="-125">
                <a:solidFill>
                  <a:srgbClr val="070707"/>
                </a:solidFill>
                <a:latin typeface="Arial"/>
                <a:cs typeface="Arial"/>
              </a:rPr>
              <a:t>in  </a:t>
            </a:r>
            <a:r>
              <a:rPr dirty="0" sz="1150" spc="25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1150" spc="-150">
                <a:solidFill>
                  <a:srgbClr val="161616"/>
                </a:solidFill>
                <a:latin typeface="Arial"/>
                <a:cs typeface="Arial"/>
              </a:rPr>
              <a:t>the	</a:t>
            </a:r>
            <a:r>
              <a:rPr dirty="0" sz="1150" spc="105">
                <a:solidFill>
                  <a:srgbClr val="161616"/>
                </a:solidFill>
                <a:latin typeface="Arial"/>
                <a:cs typeface="Arial"/>
              </a:rPr>
              <a:t>sanctuary </a:t>
            </a:r>
            <a:r>
              <a:rPr dirty="0" sz="1150" spc="114">
                <a:solidFill>
                  <a:srgbClr val="070707"/>
                </a:solidFill>
                <a:latin typeface="Arial"/>
                <a:cs typeface="Arial"/>
              </a:rPr>
              <a:t>an 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place </a:t>
            </a:r>
            <a:r>
              <a:rPr dirty="0" sz="1150" spc="35">
                <a:solidFill>
                  <a:srgbClr val="161616"/>
                </a:solidFill>
                <a:latin typeface="Arial"/>
                <a:cs typeface="Arial"/>
              </a:rPr>
              <a:t>it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in 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the 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offering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plate.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2367" y="3891184"/>
            <a:ext cx="1927225" cy="1914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604" marR="5080" indent="-2540">
              <a:lnSpc>
                <a:spcPct val="119700"/>
              </a:lnSpc>
              <a:spcBef>
                <a:spcPts val="105"/>
              </a:spcBef>
              <a:tabLst>
                <a:tab pos="630555" algn="l"/>
                <a:tab pos="1425575" algn="l"/>
                <a:tab pos="1608455" algn="l"/>
                <a:tab pos="1664970" algn="l"/>
              </a:tabLst>
            </a:pP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Come 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be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110">
                <a:solidFill>
                  <a:srgbClr val="070707"/>
                </a:solidFill>
                <a:latin typeface="Arial"/>
                <a:cs typeface="Arial"/>
              </a:rPr>
              <a:t>part </a:t>
            </a:r>
            <a:r>
              <a:rPr dirty="0" sz="1150" spc="105">
                <a:solidFill>
                  <a:srgbClr val="070707"/>
                </a:solidFill>
                <a:latin typeface="Arial"/>
                <a:cs typeface="Arial"/>
              </a:rPr>
              <a:t>of  </a:t>
            </a:r>
            <a:r>
              <a:rPr dirty="0" sz="1150" spc="12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161616"/>
                </a:solidFill>
                <a:latin typeface="Arial"/>
                <a:cs typeface="Arial"/>
              </a:rPr>
              <a:t>summer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choir. </a:t>
            </a:r>
            <a:r>
              <a:rPr dirty="0" sz="1150" spc="40">
                <a:solidFill>
                  <a:srgbClr val="070707"/>
                </a:solidFill>
                <a:latin typeface="Arial"/>
                <a:cs typeface="Arial"/>
              </a:rPr>
              <a:t>This </a:t>
            </a:r>
            <a:r>
              <a:rPr dirty="0" sz="1150" spc="5">
                <a:solidFill>
                  <a:srgbClr val="070707"/>
                </a:solidFill>
                <a:latin typeface="Arial"/>
                <a:cs typeface="Arial"/>
              </a:rPr>
              <a:t>is  </a:t>
            </a:r>
            <a:r>
              <a:rPr dirty="0" sz="1150" spc="90">
                <a:solidFill>
                  <a:srgbClr val="070707"/>
                </a:solidFill>
                <a:latin typeface="Arial"/>
                <a:cs typeface="Arial"/>
              </a:rPr>
              <a:t>open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to </a:t>
            </a:r>
            <a:r>
              <a:rPr dirty="0" sz="1150" spc="50">
                <a:solidFill>
                  <a:srgbClr val="161616"/>
                </a:solidFill>
                <a:latin typeface="Arial"/>
                <a:cs typeface="Arial"/>
              </a:rPr>
              <a:t>everyone. </a:t>
            </a: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We</a:t>
            </a:r>
            <a:r>
              <a:rPr dirty="0" sz="1150" spc="-4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will  </a:t>
            </a:r>
            <a:r>
              <a:rPr dirty="0" sz="1150" spc="90">
                <a:solidFill>
                  <a:srgbClr val="161616"/>
                </a:solidFill>
                <a:latin typeface="Arial"/>
                <a:cs typeface="Arial"/>
              </a:rPr>
              <a:t>gathe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r</a:t>
            </a:r>
            <a:r>
              <a:rPr dirty="0" sz="1150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1150" spc="100">
                <a:solidFill>
                  <a:srgbClr val="070707"/>
                </a:solidFill>
                <a:latin typeface="Arial"/>
                <a:cs typeface="Arial"/>
              </a:rPr>
              <a:t>o</a:t>
            </a:r>
            <a:r>
              <a:rPr dirty="0" sz="1150" spc="105">
                <a:solidFill>
                  <a:srgbClr val="070707"/>
                </a:solidFill>
                <a:latin typeface="Arial"/>
                <a:cs typeface="Arial"/>
              </a:rPr>
              <a:t>n</a:t>
            </a:r>
            <a:r>
              <a:rPr dirty="0" sz="1150">
                <a:solidFill>
                  <a:srgbClr val="070707"/>
                </a:solidFill>
                <a:latin typeface="Arial"/>
                <a:cs typeface="Arial"/>
              </a:rPr>
              <a:t>   </a:t>
            </a: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Sunda</a:t>
            </a: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y</a:t>
            </a:r>
            <a:r>
              <a:rPr dirty="0" sz="1150">
                <a:solidFill>
                  <a:srgbClr val="161616"/>
                </a:solidFill>
                <a:latin typeface="Arial"/>
                <a:cs typeface="Arial"/>
              </a:rPr>
              <a:t>	</a:t>
            </a:r>
            <a:r>
              <a:rPr dirty="0" sz="1150" spc="55">
                <a:solidFill>
                  <a:srgbClr val="070707"/>
                </a:solidFill>
                <a:latin typeface="Arial"/>
                <a:cs typeface="Arial"/>
              </a:rPr>
              <a:t>July 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26th 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at </a:t>
            </a:r>
            <a:r>
              <a:rPr dirty="0" sz="1150" spc="28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-35">
                <a:solidFill>
                  <a:srgbClr val="161616"/>
                </a:solidFill>
                <a:latin typeface="Arial"/>
                <a:cs typeface="Arial"/>
              </a:rPr>
              <a:t>9:15  </a:t>
            </a:r>
            <a:r>
              <a:rPr dirty="0" sz="1150" spc="2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-45">
                <a:solidFill>
                  <a:srgbClr val="161616"/>
                </a:solidFill>
                <a:latin typeface="Arial"/>
                <a:cs typeface="Arial"/>
              </a:rPr>
              <a:t>am	</a:t>
            </a:r>
            <a:r>
              <a:rPr dirty="0" sz="1150" spc="-25">
                <a:solidFill>
                  <a:srgbClr val="070707"/>
                </a:solidFill>
                <a:latin typeface="Arial"/>
                <a:cs typeface="Arial"/>
              </a:rPr>
              <a:t>in		</a:t>
            </a:r>
            <a:r>
              <a:rPr dirty="0" sz="1150" spc="-35">
                <a:solidFill>
                  <a:srgbClr val="070707"/>
                </a:solidFill>
                <a:latin typeface="Arial"/>
                <a:cs typeface="Arial"/>
              </a:rPr>
              <a:t>the 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Music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Room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90">
                <a:solidFill>
                  <a:srgbClr val="070707"/>
                </a:solidFill>
                <a:latin typeface="Arial"/>
                <a:cs typeface="Arial"/>
              </a:rPr>
              <a:t>prepare 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10">
                <a:solidFill>
                  <a:srgbClr val="070707"/>
                </a:solidFill>
                <a:latin typeface="Arial"/>
                <a:cs typeface="Arial"/>
              </a:rPr>
              <a:t>fun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upbeat </a:t>
            </a:r>
            <a:r>
              <a:rPr dirty="0" sz="1150" spc="90">
                <a:solidFill>
                  <a:srgbClr val="161616"/>
                </a:solidFill>
                <a:latin typeface="Arial"/>
                <a:cs typeface="Arial"/>
              </a:rPr>
              <a:t>anthem </a:t>
            </a:r>
            <a:r>
              <a:rPr dirty="0" sz="1150" spc="65">
                <a:solidFill>
                  <a:srgbClr val="070707"/>
                </a:solidFill>
                <a:latin typeface="Arial"/>
                <a:cs typeface="Arial"/>
              </a:rPr>
              <a:t>to 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sing </a:t>
            </a:r>
            <a:r>
              <a:rPr dirty="0" sz="1150" spc="50">
                <a:solidFill>
                  <a:srgbClr val="161616"/>
                </a:solidFill>
                <a:latin typeface="Arial"/>
                <a:cs typeface="Arial"/>
              </a:rPr>
              <a:t>at </a:t>
            </a:r>
            <a:r>
              <a:rPr dirty="0" sz="1150" spc="55">
                <a:solidFill>
                  <a:srgbClr val="070707"/>
                </a:solidFill>
                <a:latin typeface="Arial"/>
                <a:cs typeface="Arial"/>
              </a:rPr>
              <a:t>the 10 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am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worship 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service!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48096" y="8890088"/>
            <a:ext cx="5235575" cy="375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Music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Appreciation </a:t>
            </a:r>
            <a:r>
              <a:rPr dirty="0" sz="1150" spc="40">
                <a:solidFill>
                  <a:srgbClr val="161616"/>
                </a:solidFill>
                <a:latin typeface="Arial"/>
                <a:cs typeface="Arial"/>
              </a:rPr>
              <a:t>Sunday </a:t>
            </a:r>
            <a:r>
              <a:rPr dirty="0" sz="1150" spc="30">
                <a:solidFill>
                  <a:srgbClr val="161616"/>
                </a:solidFill>
                <a:latin typeface="Arial"/>
                <a:cs typeface="Arial"/>
              </a:rPr>
              <a:t>was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beautiful </a:t>
            </a:r>
            <a:r>
              <a:rPr dirty="0" sz="1150" spc="100">
                <a:solidFill>
                  <a:srgbClr val="070707"/>
                </a:solidFill>
                <a:latin typeface="Arial"/>
                <a:cs typeface="Arial"/>
              </a:rPr>
              <a:t>reminder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what</a:t>
            </a:r>
            <a:r>
              <a:rPr dirty="0" sz="1150" spc="28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70707"/>
                </a:solidFill>
                <a:latin typeface="Arial"/>
                <a:cs typeface="Arial"/>
              </a:rPr>
              <a:t>it</a:t>
            </a:r>
            <a:endParaRPr sz="1150">
              <a:latin typeface="Arial"/>
              <a:cs typeface="Arial"/>
            </a:endParaRPr>
          </a:p>
          <a:p>
            <a:pPr marL="14604" marR="85725" indent="-635">
              <a:lnSpc>
                <a:spcPts val="2260"/>
              </a:lnSpc>
              <a:spcBef>
                <a:spcPts val="195"/>
              </a:spcBef>
            </a:pP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means </a:t>
            </a:r>
            <a:r>
              <a:rPr dirty="0" sz="1150" spc="40">
                <a:solidFill>
                  <a:srgbClr val="070707"/>
                </a:solidFill>
                <a:latin typeface="Arial"/>
                <a:cs typeface="Arial"/>
              </a:rPr>
              <a:t>to </a:t>
            </a:r>
            <a:r>
              <a:rPr dirty="0" sz="1150" spc="55">
                <a:solidFill>
                  <a:srgbClr val="070707"/>
                </a:solidFill>
                <a:latin typeface="Arial"/>
                <a:cs typeface="Arial"/>
              </a:rPr>
              <a:t>be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90">
                <a:solidFill>
                  <a:srgbClr val="161616"/>
                </a:solidFill>
                <a:latin typeface="Arial"/>
                <a:cs typeface="Arial"/>
              </a:rPr>
              <a:t>community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faith </a:t>
            </a:r>
            <a:r>
              <a:rPr dirty="0" sz="1150" spc="85">
                <a:solidFill>
                  <a:srgbClr val="070707"/>
                </a:solidFill>
                <a:latin typeface="Arial"/>
                <a:cs typeface="Arial"/>
              </a:rPr>
              <a:t>lifted </a:t>
            </a:r>
            <a:r>
              <a:rPr dirty="0" sz="1150" spc="95">
                <a:solidFill>
                  <a:srgbClr val="070707"/>
                </a:solidFill>
                <a:latin typeface="Arial"/>
                <a:cs typeface="Arial"/>
              </a:rPr>
              <a:t>in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song. </a:t>
            </a:r>
            <a:r>
              <a:rPr dirty="0" sz="1150" spc="30">
                <a:solidFill>
                  <a:srgbClr val="070707"/>
                </a:solidFill>
                <a:latin typeface="Arial"/>
                <a:cs typeface="Arial"/>
              </a:rPr>
              <a:t>I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am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deeply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grateful  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to </a:t>
            </a: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Cheryl </a:t>
            </a:r>
            <a:r>
              <a:rPr dirty="0" sz="1150" spc="100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45">
                <a:solidFill>
                  <a:srgbClr val="070707"/>
                </a:solidFill>
                <a:latin typeface="Arial"/>
                <a:cs typeface="Arial"/>
              </a:rPr>
              <a:t>Kathy </a:t>
            </a:r>
            <a:r>
              <a:rPr dirty="0" sz="1150" spc="35">
                <a:solidFill>
                  <a:srgbClr val="070707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their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faithful leadership </a:t>
            </a: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care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they  </a:t>
            </a:r>
            <a:r>
              <a:rPr dirty="0" sz="1150" spc="95">
                <a:solidFill>
                  <a:srgbClr val="070707"/>
                </a:solidFill>
                <a:latin typeface="Arial"/>
                <a:cs typeface="Arial"/>
              </a:rPr>
              <a:t>bring </a:t>
            </a:r>
            <a:r>
              <a:rPr dirty="0" sz="1150" spc="90">
                <a:solidFill>
                  <a:srgbClr val="070707"/>
                </a:solidFill>
                <a:latin typeface="Arial"/>
                <a:cs typeface="Arial"/>
              </a:rPr>
              <a:t>to </a:t>
            </a:r>
            <a:r>
              <a:rPr dirty="0" sz="1150" spc="105">
                <a:solidFill>
                  <a:srgbClr val="070707"/>
                </a:solidFill>
                <a:latin typeface="Arial"/>
                <a:cs typeface="Arial"/>
              </a:rPr>
              <a:t>our 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shared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ministry. </a:t>
            </a:r>
            <a:r>
              <a:rPr dirty="0" sz="1150" spc="40">
                <a:solidFill>
                  <a:srgbClr val="070707"/>
                </a:solidFill>
                <a:latin typeface="Arial"/>
                <a:cs typeface="Arial"/>
              </a:rPr>
              <a:t>I </a:t>
            </a:r>
            <a:r>
              <a:rPr dirty="0" sz="1150" spc="40">
                <a:solidFill>
                  <a:srgbClr val="161616"/>
                </a:solidFill>
                <a:latin typeface="Arial"/>
                <a:cs typeface="Arial"/>
              </a:rPr>
              <a:t>also give </a:t>
            </a:r>
            <a:r>
              <a:rPr dirty="0" sz="1150" spc="50">
                <a:solidFill>
                  <a:srgbClr val="070707"/>
                </a:solidFill>
                <a:latin typeface="Arial"/>
                <a:cs typeface="Arial"/>
              </a:rPr>
              <a:t>thanks </a:t>
            </a:r>
            <a:r>
              <a:rPr dirty="0" sz="1150" spc="40">
                <a:solidFill>
                  <a:srgbClr val="070707"/>
                </a:solidFill>
                <a:latin typeface="Arial"/>
                <a:cs typeface="Arial"/>
              </a:rPr>
              <a:t>for </a:t>
            </a:r>
            <a:r>
              <a:rPr dirty="0" sz="1150" spc="5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070707"/>
                </a:solidFill>
                <a:latin typeface="Arial"/>
                <a:cs typeface="Arial"/>
              </a:rPr>
              <a:t>members</a:t>
            </a:r>
            <a:r>
              <a:rPr dirty="0" sz="1150" spc="-12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of</a:t>
            </a:r>
            <a:endParaRPr sz="1150">
              <a:latin typeface="Arial"/>
              <a:cs typeface="Arial"/>
            </a:endParaRPr>
          </a:p>
          <a:p>
            <a:pPr marL="14604" marR="85725" indent="635">
              <a:lnSpc>
                <a:spcPts val="2230"/>
              </a:lnSpc>
              <a:spcBef>
                <a:spcPts val="20"/>
              </a:spcBef>
            </a:pP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Chancel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Choir, </a:t>
            </a:r>
            <a:r>
              <a:rPr dirty="0" sz="1150" spc="65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Glory </a:t>
            </a:r>
            <a:r>
              <a:rPr dirty="0" sz="1150" spc="50">
                <a:solidFill>
                  <a:srgbClr val="070707"/>
                </a:solidFill>
                <a:latin typeface="Arial"/>
                <a:cs typeface="Arial"/>
              </a:rPr>
              <a:t>Ringers,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50">
                <a:solidFill>
                  <a:srgbClr val="070707"/>
                </a:solidFill>
                <a:latin typeface="Arial"/>
                <a:cs typeface="Arial"/>
              </a:rPr>
              <a:t>our </a:t>
            </a: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Children's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Chime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Choir,  whose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time,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energy,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50">
                <a:solidFill>
                  <a:srgbClr val="070707"/>
                </a:solidFill>
                <a:latin typeface="Arial"/>
                <a:cs typeface="Arial"/>
              </a:rPr>
              <a:t>joy 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filled </a:t>
            </a:r>
            <a:r>
              <a:rPr dirty="0" sz="1150" spc="10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sanctuary </a:t>
            </a:r>
            <a:r>
              <a:rPr dirty="0" sz="1150" spc="95">
                <a:solidFill>
                  <a:srgbClr val="161616"/>
                </a:solidFill>
                <a:latin typeface="Arial"/>
                <a:cs typeface="Arial"/>
              </a:rPr>
              <a:t>with </a:t>
            </a:r>
            <a:r>
              <a:rPr dirty="0" sz="1150" spc="55">
                <a:solidFill>
                  <a:srgbClr val="070707"/>
                </a:solidFill>
                <a:latin typeface="Arial"/>
                <a:cs typeface="Arial"/>
              </a:rPr>
              <a:t>richness</a:t>
            </a:r>
            <a:r>
              <a:rPr dirty="0" sz="1150" spc="-165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and</a:t>
            </a:r>
            <a:endParaRPr sz="1150">
              <a:latin typeface="Arial"/>
              <a:cs typeface="Arial"/>
            </a:endParaRPr>
          </a:p>
          <a:p>
            <a:pPr marL="14604" marR="184150" indent="-1270">
              <a:lnSpc>
                <a:spcPts val="2260"/>
              </a:lnSpc>
              <a:spcBef>
                <a:spcPts val="5"/>
              </a:spcBef>
            </a:pP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spirit. </a:t>
            </a:r>
            <a:r>
              <a:rPr dirty="0" sz="1150" spc="110">
                <a:solidFill>
                  <a:srgbClr val="161616"/>
                </a:solidFill>
                <a:latin typeface="Arial"/>
                <a:cs typeface="Arial"/>
              </a:rPr>
              <a:t>What </a:t>
            </a:r>
            <a:r>
              <a:rPr dirty="0" sz="1150" spc="90">
                <a:solidFill>
                  <a:srgbClr val="070707"/>
                </a:solidFill>
                <a:latin typeface="Arial"/>
                <a:cs typeface="Arial"/>
              </a:rPr>
              <a:t>made </a:t>
            </a:r>
            <a:r>
              <a:rPr dirty="0" sz="1150" spc="65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45">
                <a:solidFill>
                  <a:srgbClr val="070707"/>
                </a:solidFill>
                <a:latin typeface="Arial"/>
                <a:cs typeface="Arial"/>
              </a:rPr>
              <a:t>day </a:t>
            </a: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especially </a:t>
            </a:r>
            <a:r>
              <a:rPr dirty="0" sz="1150" spc="95">
                <a:solidFill>
                  <a:srgbClr val="070707"/>
                </a:solidFill>
                <a:latin typeface="Arial"/>
                <a:cs typeface="Arial"/>
              </a:rPr>
              <a:t>memorable </a:t>
            </a:r>
            <a:r>
              <a:rPr dirty="0" sz="1150" spc="30">
                <a:solidFill>
                  <a:srgbClr val="070707"/>
                </a:solidFill>
                <a:latin typeface="Arial"/>
                <a:cs typeface="Arial"/>
              </a:rPr>
              <a:t>was </a:t>
            </a:r>
            <a:r>
              <a:rPr dirty="0" sz="1150" spc="2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sound </a:t>
            </a:r>
            <a:r>
              <a:rPr dirty="0" sz="1150" spc="50">
                <a:solidFill>
                  <a:srgbClr val="070707"/>
                </a:solidFill>
                <a:latin typeface="Arial"/>
                <a:cs typeface="Arial"/>
              </a:rPr>
              <a:t>of 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the </a:t>
            </a: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entire congregation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singing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together. That kind </a:t>
            </a:r>
            <a:r>
              <a:rPr dirty="0" sz="1150" spc="65">
                <a:solidFill>
                  <a:srgbClr val="070707"/>
                </a:solidFill>
                <a:latin typeface="Arial"/>
                <a:cs typeface="Arial"/>
              </a:rPr>
              <a:t>of</a:t>
            </a:r>
            <a:r>
              <a:rPr dirty="0" sz="1150" spc="75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wholehearted</a:t>
            </a:r>
            <a:endParaRPr sz="1150">
              <a:latin typeface="Arial"/>
              <a:cs typeface="Arial"/>
            </a:endParaRPr>
          </a:p>
          <a:p>
            <a:pPr marL="13970" marR="184150" indent="635">
              <a:lnSpc>
                <a:spcPts val="2230"/>
              </a:lnSpc>
              <a:spcBef>
                <a:spcPts val="25"/>
              </a:spcBef>
            </a:pP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participation </a:t>
            </a:r>
            <a:r>
              <a:rPr dirty="0" sz="1150" spc="10">
                <a:solidFill>
                  <a:srgbClr val="070707"/>
                </a:solidFill>
                <a:latin typeface="Arial"/>
                <a:cs typeface="Arial"/>
              </a:rPr>
              <a:t>is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100">
                <a:solidFill>
                  <a:srgbClr val="161616"/>
                </a:solidFill>
                <a:latin typeface="Arial"/>
                <a:cs typeface="Arial"/>
              </a:rPr>
              <a:t>gift </a:t>
            </a:r>
            <a:r>
              <a:rPr dirty="0" sz="1150" spc="150">
                <a:solidFill>
                  <a:srgbClr val="161616"/>
                </a:solidFill>
                <a:latin typeface="Arial"/>
                <a:cs typeface="Arial"/>
              </a:rPr>
              <a:t>anda </a:t>
            </a:r>
            <a:r>
              <a:rPr dirty="0" sz="1150" spc="90">
                <a:solidFill>
                  <a:srgbClr val="070707"/>
                </a:solidFill>
                <a:latin typeface="Arial"/>
                <a:cs typeface="Arial"/>
              </a:rPr>
              <a:t>powerful </a:t>
            </a:r>
            <a:r>
              <a:rPr dirty="0" sz="1150" spc="100">
                <a:solidFill>
                  <a:srgbClr val="070707"/>
                </a:solidFill>
                <a:latin typeface="Arial"/>
                <a:cs typeface="Arial"/>
              </a:rPr>
              <a:t>reminder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why </a:t>
            </a:r>
            <a:r>
              <a:rPr dirty="0" sz="1150" spc="65">
                <a:solidFill>
                  <a:srgbClr val="070707"/>
                </a:solidFill>
                <a:latin typeface="Arial"/>
                <a:cs typeface="Arial"/>
              </a:rPr>
              <a:t>music </a:t>
            </a:r>
            <a:r>
              <a:rPr dirty="0" sz="1150" spc="70">
                <a:solidFill>
                  <a:srgbClr val="070707"/>
                </a:solidFill>
                <a:latin typeface="Arial"/>
                <a:cs typeface="Arial"/>
              </a:rPr>
              <a:t>remains  </a:t>
            </a:r>
            <a:r>
              <a:rPr dirty="0" sz="1150" spc="55">
                <a:solidFill>
                  <a:srgbClr val="161616"/>
                </a:solidFill>
                <a:latin typeface="Arial"/>
                <a:cs typeface="Arial"/>
              </a:rPr>
              <a:t>such an </a:t>
            </a:r>
            <a:r>
              <a:rPr dirty="0" sz="1150" spc="45">
                <a:solidFill>
                  <a:srgbClr val="161616"/>
                </a:solidFill>
                <a:latin typeface="Arial"/>
                <a:cs typeface="Arial"/>
              </a:rPr>
              <a:t>essential </a:t>
            </a:r>
            <a:r>
              <a:rPr dirty="0" sz="1150" spc="110">
                <a:solidFill>
                  <a:srgbClr val="070707"/>
                </a:solidFill>
                <a:latin typeface="Arial"/>
                <a:cs typeface="Arial"/>
              </a:rPr>
              <a:t>part </a:t>
            </a:r>
            <a:r>
              <a:rPr dirty="0" sz="1150" spc="105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dirty="0" sz="1150" spc="125">
                <a:solidFill>
                  <a:srgbClr val="070707"/>
                </a:solidFill>
                <a:latin typeface="Arial"/>
                <a:cs typeface="Arial"/>
              </a:rPr>
              <a:t>our </a:t>
            </a:r>
            <a:r>
              <a:rPr dirty="0" sz="1150" spc="45">
                <a:solidFill>
                  <a:srgbClr val="070707"/>
                </a:solidFill>
                <a:latin typeface="Arial"/>
                <a:cs typeface="Arial"/>
              </a:rPr>
              <a:t>life </a:t>
            </a:r>
            <a:r>
              <a:rPr dirty="0" sz="1150" spc="10">
                <a:solidFill>
                  <a:srgbClr val="161616"/>
                </a:solidFill>
                <a:latin typeface="Arial"/>
                <a:cs typeface="Arial"/>
              </a:rPr>
              <a:t>as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church.</a:t>
            </a:r>
            <a:r>
              <a:rPr dirty="0" sz="1150" spc="-21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Thank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you </a:t>
            </a:r>
            <a:r>
              <a:rPr dirty="0" sz="1150" spc="40">
                <a:solidFill>
                  <a:srgbClr val="070707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your</a:t>
            </a:r>
            <a:endParaRPr sz="1150">
              <a:latin typeface="Arial"/>
              <a:cs typeface="Arial"/>
            </a:endParaRPr>
          </a:p>
          <a:p>
            <a:pPr marL="12700" marR="401320" indent="-635">
              <a:lnSpc>
                <a:spcPts val="2260"/>
              </a:lnSpc>
              <a:spcBef>
                <a:spcPts val="5"/>
              </a:spcBef>
            </a:pPr>
            <a:r>
              <a:rPr dirty="0" sz="1150" spc="85">
                <a:solidFill>
                  <a:srgbClr val="161616"/>
                </a:solidFill>
                <a:latin typeface="Arial"/>
                <a:cs typeface="Arial"/>
              </a:rPr>
              <a:t>continued </a:t>
            </a:r>
            <a:r>
              <a:rPr dirty="0" sz="1150" spc="95">
                <a:solidFill>
                  <a:srgbClr val="161616"/>
                </a:solidFill>
                <a:latin typeface="Arial"/>
                <a:cs typeface="Arial"/>
              </a:rPr>
              <a:t>support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of </a:t>
            </a:r>
            <a:r>
              <a:rPr dirty="0" sz="1150" spc="95">
                <a:solidFill>
                  <a:srgbClr val="070707"/>
                </a:solidFill>
                <a:latin typeface="Arial"/>
                <a:cs typeface="Arial"/>
              </a:rPr>
              <a:t>our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vibrant </a:t>
            </a:r>
            <a:r>
              <a:rPr dirty="0" sz="1150" spc="105">
                <a:solidFill>
                  <a:srgbClr val="161616"/>
                </a:solidFill>
                <a:latin typeface="Arial"/>
                <a:cs typeface="Arial"/>
              </a:rPr>
              <a:t>and </a:t>
            </a:r>
            <a:r>
              <a:rPr dirty="0" sz="1150" spc="90">
                <a:solidFill>
                  <a:srgbClr val="161616"/>
                </a:solidFill>
                <a:latin typeface="Arial"/>
                <a:cs typeface="Arial"/>
              </a:rPr>
              <a:t>growing </a:t>
            </a:r>
            <a:r>
              <a:rPr dirty="0" sz="1150" spc="65">
                <a:solidFill>
                  <a:srgbClr val="070707"/>
                </a:solidFill>
                <a:latin typeface="Arial"/>
                <a:cs typeface="Arial"/>
              </a:rPr>
              <a:t>music </a:t>
            </a:r>
            <a:r>
              <a:rPr dirty="0" sz="1150" spc="65">
                <a:solidFill>
                  <a:srgbClr val="161616"/>
                </a:solidFill>
                <a:latin typeface="Arial"/>
                <a:cs typeface="Arial"/>
              </a:rPr>
              <a:t>and</a:t>
            </a:r>
            <a:r>
              <a:rPr dirty="0" sz="1150" spc="-85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61616"/>
                </a:solidFill>
                <a:latin typeface="Arial"/>
                <a:cs typeface="Arial"/>
              </a:rPr>
              <a:t>worship  </a:t>
            </a:r>
            <a:r>
              <a:rPr dirty="0" sz="1150" spc="75">
                <a:solidFill>
                  <a:srgbClr val="161616"/>
                </a:solidFill>
                <a:latin typeface="Arial"/>
                <a:cs typeface="Arial"/>
              </a:rPr>
              <a:t>arts </a:t>
            </a:r>
            <a:r>
              <a:rPr dirty="0" sz="1150" spc="60">
                <a:solidFill>
                  <a:srgbClr val="070707"/>
                </a:solidFill>
                <a:latin typeface="Arial"/>
                <a:cs typeface="Arial"/>
              </a:rPr>
              <a:t>ministry. </a:t>
            </a:r>
            <a:r>
              <a:rPr dirty="0" sz="1150" spc="35">
                <a:solidFill>
                  <a:srgbClr val="070707"/>
                </a:solidFill>
                <a:latin typeface="Arial"/>
                <a:cs typeface="Arial"/>
              </a:rPr>
              <a:t>It </a:t>
            </a:r>
            <a:r>
              <a:rPr dirty="0" sz="1150" spc="30">
                <a:solidFill>
                  <a:srgbClr val="161616"/>
                </a:solidFill>
                <a:latin typeface="Arial"/>
                <a:cs typeface="Arial"/>
              </a:rPr>
              <a:t>was </a:t>
            </a:r>
            <a:r>
              <a:rPr dirty="0" sz="1150" spc="80">
                <a:solidFill>
                  <a:srgbClr val="070707"/>
                </a:solidFill>
                <a:latin typeface="Arial"/>
                <a:cs typeface="Arial"/>
              </a:rPr>
              <a:t>truly </a:t>
            </a:r>
            <a:r>
              <a:rPr dirty="0" sz="1150" spc="20">
                <a:solidFill>
                  <a:srgbClr val="161616"/>
                </a:solidFill>
                <a:latin typeface="Arial"/>
                <a:cs typeface="Arial"/>
              </a:rPr>
              <a:t>a </a:t>
            </a:r>
            <a:r>
              <a:rPr dirty="0" sz="1150" spc="60">
                <a:solidFill>
                  <a:srgbClr val="161616"/>
                </a:solidFill>
                <a:latin typeface="Arial"/>
                <a:cs typeface="Arial"/>
              </a:rPr>
              <a:t>special</a:t>
            </a:r>
            <a:r>
              <a:rPr dirty="0" sz="1150" spc="7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dirty="0" sz="1150" spc="25">
                <a:solidFill>
                  <a:srgbClr val="161616"/>
                </a:solidFill>
                <a:latin typeface="Arial"/>
                <a:cs typeface="Arial"/>
              </a:rPr>
              <a:t>Sunday.</a:t>
            </a:r>
            <a:endParaRPr sz="11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50"/>
              </a:spcBef>
            </a:pPr>
            <a:r>
              <a:rPr dirty="0" sz="1950" spc="45">
                <a:solidFill>
                  <a:srgbClr val="070707"/>
                </a:solidFill>
                <a:latin typeface="Arial"/>
                <a:cs typeface="Arial"/>
              </a:rPr>
              <a:t>5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6717" y="61018"/>
            <a:ext cx="1526390" cy="1684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8430" y="4832629"/>
            <a:ext cx="1034892" cy="582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8401" y="5030938"/>
            <a:ext cx="158744" cy="375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89072" y="2025799"/>
            <a:ext cx="2906247" cy="3368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5320" y="10077132"/>
            <a:ext cx="921939" cy="900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76861" y="5625863"/>
            <a:ext cx="2771924" cy="2099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26275" y="8335066"/>
            <a:ext cx="928045" cy="192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4536" y="5662473"/>
            <a:ext cx="0" cy="6712584"/>
          </a:xfrm>
          <a:custGeom>
            <a:avLst/>
            <a:gdLst/>
            <a:ahLst/>
            <a:cxnLst/>
            <a:rect l="l" t="t" r="r" b="b"/>
            <a:pathLst>
              <a:path w="0" h="6712584">
                <a:moveTo>
                  <a:pt x="0" y="6711983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3694" y="219664"/>
            <a:ext cx="0" cy="4613275"/>
          </a:xfrm>
          <a:custGeom>
            <a:avLst/>
            <a:gdLst/>
            <a:ahLst/>
            <a:cxnLst/>
            <a:rect l="l" t="t" r="r" b="b"/>
            <a:pathLst>
              <a:path w="0" h="4613275">
                <a:moveTo>
                  <a:pt x="0" y="4612963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2968" y="11178503"/>
            <a:ext cx="0" cy="866775"/>
          </a:xfrm>
          <a:custGeom>
            <a:avLst/>
            <a:gdLst/>
            <a:ahLst/>
            <a:cxnLst/>
            <a:rect l="l" t="t" r="r" b="b"/>
            <a:pathLst>
              <a:path w="0" h="866775">
                <a:moveTo>
                  <a:pt x="0" y="866456"/>
                </a:moveTo>
                <a:lnTo>
                  <a:pt x="0" y="0"/>
                </a:lnTo>
              </a:path>
            </a:pathLst>
          </a:custGeom>
          <a:ln w="91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52354" y="7871326"/>
            <a:ext cx="0" cy="2966085"/>
          </a:xfrm>
          <a:custGeom>
            <a:avLst/>
            <a:gdLst/>
            <a:ahLst/>
            <a:cxnLst/>
            <a:rect l="l" t="t" r="r" b="b"/>
            <a:pathLst>
              <a:path w="0" h="2966084">
                <a:moveTo>
                  <a:pt x="0" y="2965476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09930" y="7871326"/>
            <a:ext cx="0" cy="2966085"/>
          </a:xfrm>
          <a:custGeom>
            <a:avLst/>
            <a:gdLst/>
            <a:ahLst/>
            <a:cxnLst/>
            <a:rect l="l" t="t" r="r" b="b"/>
            <a:pathLst>
              <a:path w="0" h="2966084">
                <a:moveTo>
                  <a:pt x="0" y="2965476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36577" y="11178503"/>
            <a:ext cx="0" cy="817880"/>
          </a:xfrm>
          <a:custGeom>
            <a:avLst/>
            <a:gdLst/>
            <a:ahLst/>
            <a:cxnLst/>
            <a:rect l="l" t="t" r="r" b="b"/>
            <a:pathLst>
              <a:path w="0" h="817879">
                <a:moveTo>
                  <a:pt x="0" y="81764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61742" y="341700"/>
            <a:ext cx="0" cy="1684655"/>
          </a:xfrm>
          <a:custGeom>
            <a:avLst/>
            <a:gdLst/>
            <a:ahLst/>
            <a:cxnLst/>
            <a:rect l="l" t="t" r="r" b="b"/>
            <a:pathLst>
              <a:path w="0" h="1684655">
                <a:moveTo>
                  <a:pt x="0" y="1684097"/>
                </a:moveTo>
                <a:lnTo>
                  <a:pt x="0" y="0"/>
                </a:lnTo>
              </a:path>
            </a:pathLst>
          </a:custGeom>
          <a:ln w="36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70900" y="5662473"/>
            <a:ext cx="0" cy="6724650"/>
          </a:xfrm>
          <a:custGeom>
            <a:avLst/>
            <a:gdLst/>
            <a:ahLst/>
            <a:cxnLst/>
            <a:rect l="l" t="t" r="r" b="b"/>
            <a:pathLst>
              <a:path w="0" h="6724650">
                <a:moveTo>
                  <a:pt x="0" y="6724187"/>
                </a:moveTo>
                <a:lnTo>
                  <a:pt x="0" y="0"/>
                </a:lnTo>
              </a:path>
            </a:pathLst>
          </a:custGeom>
          <a:ln w="335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4122" y="97628"/>
            <a:ext cx="5702935" cy="0"/>
          </a:xfrm>
          <a:custGeom>
            <a:avLst/>
            <a:gdLst/>
            <a:ahLst/>
            <a:cxnLst/>
            <a:rect l="l" t="t" r="r" b="b"/>
            <a:pathLst>
              <a:path w="5702935" h="0">
                <a:moveTo>
                  <a:pt x="0" y="0"/>
                </a:moveTo>
                <a:lnTo>
                  <a:pt x="5702597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60029" y="1735963"/>
            <a:ext cx="1465580" cy="0"/>
          </a:xfrm>
          <a:custGeom>
            <a:avLst/>
            <a:gdLst/>
            <a:ahLst/>
            <a:cxnLst/>
            <a:rect l="l" t="t" r="r" b="b"/>
            <a:pathLst>
              <a:path w="1465579" h="0">
                <a:moveTo>
                  <a:pt x="0" y="0"/>
                </a:moveTo>
                <a:lnTo>
                  <a:pt x="1465335" y="0"/>
                </a:lnTo>
              </a:path>
            </a:pathLst>
          </a:custGeom>
          <a:ln w="213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16491" y="4893646"/>
            <a:ext cx="415290" cy="0"/>
          </a:xfrm>
          <a:custGeom>
            <a:avLst/>
            <a:gdLst/>
            <a:ahLst/>
            <a:cxnLst/>
            <a:rect l="l" t="t" r="r" b="b"/>
            <a:pathLst>
              <a:path w="415289" h="0">
                <a:moveTo>
                  <a:pt x="0" y="0"/>
                </a:moveTo>
                <a:lnTo>
                  <a:pt x="415178" y="0"/>
                </a:lnTo>
              </a:path>
            </a:pathLst>
          </a:custGeom>
          <a:ln w="12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33324" y="5287212"/>
            <a:ext cx="3456304" cy="0"/>
          </a:xfrm>
          <a:custGeom>
            <a:avLst/>
            <a:gdLst/>
            <a:ahLst/>
            <a:cxnLst/>
            <a:rect l="l" t="t" r="r" b="b"/>
            <a:pathLst>
              <a:path w="3456304" h="0">
                <a:moveTo>
                  <a:pt x="0" y="0"/>
                </a:moveTo>
                <a:lnTo>
                  <a:pt x="3455749" y="0"/>
                </a:lnTo>
              </a:path>
            </a:pathLst>
          </a:custGeom>
          <a:ln w="152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9700" y="5537386"/>
            <a:ext cx="7119620" cy="0"/>
          </a:xfrm>
          <a:custGeom>
            <a:avLst/>
            <a:gdLst/>
            <a:ahLst/>
            <a:cxnLst/>
            <a:rect l="l" t="t" r="r" b="b"/>
            <a:pathLst>
              <a:path w="7119620" h="0">
                <a:moveTo>
                  <a:pt x="0" y="0"/>
                </a:moveTo>
                <a:lnTo>
                  <a:pt x="7119088" y="0"/>
                </a:lnTo>
              </a:path>
            </a:pathLst>
          </a:custGeom>
          <a:ln w="36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30985" y="7886580"/>
            <a:ext cx="2112645" cy="0"/>
          </a:xfrm>
          <a:custGeom>
            <a:avLst/>
            <a:gdLst/>
            <a:ahLst/>
            <a:cxnLst/>
            <a:rect l="l" t="t" r="r" b="b"/>
            <a:pathLst>
              <a:path w="2112645" h="0">
                <a:moveTo>
                  <a:pt x="0" y="0"/>
                </a:moveTo>
                <a:lnTo>
                  <a:pt x="2112525" y="0"/>
                </a:lnTo>
              </a:path>
            </a:pathLst>
          </a:custGeom>
          <a:ln w="366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30985" y="10803242"/>
            <a:ext cx="2112645" cy="0"/>
          </a:xfrm>
          <a:custGeom>
            <a:avLst/>
            <a:gdLst/>
            <a:ahLst/>
            <a:cxnLst/>
            <a:rect l="l" t="t" r="r" b="b"/>
            <a:pathLst>
              <a:path w="2112645" h="0">
                <a:moveTo>
                  <a:pt x="0" y="0"/>
                </a:moveTo>
                <a:lnTo>
                  <a:pt x="2112525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9181" y="184591"/>
            <a:ext cx="1865630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30" b="1">
                <a:solidFill>
                  <a:srgbClr val="468A9A"/>
                </a:solidFill>
                <a:latin typeface="Arial"/>
                <a:cs typeface="Arial"/>
              </a:rPr>
              <a:t>111N</a:t>
            </a:r>
            <a:r>
              <a:rPr dirty="0" sz="5000" spc="-894" b="1">
                <a:solidFill>
                  <a:srgbClr val="468A9A"/>
                </a:solidFill>
                <a:latin typeface="Arial"/>
                <a:cs typeface="Arial"/>
              </a:rPr>
              <a:t> </a:t>
            </a:r>
            <a:r>
              <a:rPr dirty="0" sz="5000" spc="150">
                <a:solidFill>
                  <a:srgbClr val="F7B626"/>
                </a:solidFill>
                <a:latin typeface="Arial"/>
                <a:cs typeface="Arial"/>
              </a:rPr>
              <a:t>-</a:t>
            </a:r>
            <a:endParaRPr sz="5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16570" y="121031"/>
            <a:ext cx="281940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385">
                <a:solidFill>
                  <a:srgbClr val="F7B626"/>
                </a:solidFill>
                <a:latin typeface="Arial"/>
                <a:cs typeface="Arial"/>
              </a:rPr>
              <a:t>- </a:t>
            </a:r>
            <a:r>
              <a:rPr dirty="0" sz="5500" spc="-1200" b="1">
                <a:solidFill>
                  <a:srgbClr val="181616"/>
                </a:solidFill>
                <a:latin typeface="Arial"/>
                <a:cs typeface="Arial"/>
              </a:rPr>
              <a:t>SUN'S</a:t>
            </a:r>
            <a:r>
              <a:rPr dirty="0" sz="5500" spc="-915" b="1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5500" spc="-1350" b="1">
                <a:solidFill>
                  <a:srgbClr val="181616"/>
                </a:solidFill>
                <a:latin typeface="Arial"/>
                <a:cs typeface="Arial"/>
              </a:rPr>
              <a:t>OUT,</a:t>
            </a:r>
            <a:endParaRPr sz="5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5253" y="722312"/>
            <a:ext cx="5704840" cy="857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350" spc="-1095" b="1">
                <a:solidFill>
                  <a:srgbClr val="468A9A"/>
                </a:solidFill>
                <a:latin typeface="Times New Roman"/>
                <a:cs typeface="Times New Roman"/>
              </a:rPr>
              <a:t>1 </a:t>
            </a:r>
            <a:r>
              <a:rPr dirty="0" sz="5350" spc="-240" b="1">
                <a:solidFill>
                  <a:srgbClr val="468A9A"/>
                </a:solidFill>
                <a:latin typeface="Times New Roman"/>
                <a:cs typeface="Times New Roman"/>
              </a:rPr>
              <a:t>1MI</a:t>
            </a:r>
            <a:r>
              <a:rPr dirty="0" sz="5350" spc="-240" b="1">
                <a:solidFill>
                  <a:srgbClr val="F7B626"/>
                </a:solidFill>
                <a:latin typeface="Times New Roman"/>
                <a:cs typeface="Times New Roman"/>
              </a:rPr>
              <a:t>", </a:t>
            </a:r>
            <a:r>
              <a:rPr dirty="0" sz="5350" spc="-160" b="1">
                <a:solidFill>
                  <a:srgbClr val="F7B626"/>
                </a:solidFill>
                <a:latin typeface="Times New Roman"/>
                <a:cs typeface="Times New Roman"/>
              </a:rPr>
              <a:t>,</a:t>
            </a:r>
            <a:r>
              <a:rPr dirty="0" sz="5350" spc="-160" b="1">
                <a:solidFill>
                  <a:srgbClr val="2D7279"/>
                </a:solidFill>
                <a:latin typeface="Times New Roman"/>
                <a:cs typeface="Times New Roman"/>
              </a:rPr>
              <a:t> </a:t>
            </a:r>
            <a:r>
              <a:rPr dirty="0" u="heavy" sz="5450" spc="-1480" b="1">
                <a:solidFill>
                  <a:srgbClr val="2D7279"/>
                </a:solidFill>
                <a:uFill>
                  <a:solidFill>
                    <a:srgbClr val="0F6785"/>
                  </a:solidFill>
                </a:uFill>
                <a:latin typeface="Arial"/>
                <a:cs typeface="Arial"/>
              </a:rPr>
              <a:t>G</a:t>
            </a:r>
            <a:r>
              <a:rPr dirty="0" u="heavy" sz="5450" spc="-1480" b="1">
                <a:solidFill>
                  <a:srgbClr val="0F6785"/>
                </a:solidFill>
                <a:uFill>
                  <a:solidFill>
                    <a:srgbClr val="0F6785"/>
                  </a:solidFill>
                </a:uFill>
                <a:latin typeface="Arial"/>
                <a:cs typeface="Arial"/>
              </a:rPr>
              <a:t>OD'S</a:t>
            </a:r>
            <a:r>
              <a:rPr dirty="0" sz="5450" spc="-1470" b="1">
                <a:solidFill>
                  <a:srgbClr val="0F6785"/>
                </a:solidFill>
                <a:latin typeface="Arial"/>
                <a:cs typeface="Arial"/>
              </a:rPr>
              <a:t> </a:t>
            </a:r>
            <a:r>
              <a:rPr dirty="0" u="heavy" sz="5450" spc="-1775" b="1">
                <a:solidFill>
                  <a:srgbClr val="0F6785"/>
                </a:solidFill>
                <a:uFill>
                  <a:solidFill>
                    <a:srgbClr val="0F6785"/>
                  </a:solidFill>
                </a:uFill>
                <a:latin typeface="Arial"/>
                <a:cs typeface="Arial"/>
              </a:rPr>
              <a:t>GOT</a:t>
            </a:r>
            <a:r>
              <a:rPr dirty="0" sz="5450" spc="-120" b="1">
                <a:solidFill>
                  <a:srgbClr val="0F6785"/>
                </a:solidFill>
                <a:latin typeface="Arial"/>
                <a:cs typeface="Arial"/>
              </a:rPr>
              <a:t> </a:t>
            </a:r>
            <a:r>
              <a:rPr dirty="0" u="heavy" sz="5400" spc="-1639" b="1">
                <a:solidFill>
                  <a:srgbClr val="0F6785"/>
                </a:solidFill>
                <a:uFill>
                  <a:solidFill>
                    <a:srgbClr val="0F6785"/>
                  </a:solidFill>
                </a:uFill>
                <a:latin typeface="Times New Roman"/>
                <a:cs typeface="Times New Roman"/>
              </a:rPr>
              <a:t>YOU.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4248" y="370442"/>
            <a:ext cx="659765" cy="877569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140970">
              <a:lnSpc>
                <a:spcPct val="89600"/>
              </a:lnSpc>
              <a:spcBef>
                <a:spcPts val="280"/>
              </a:spcBef>
            </a:pPr>
            <a:r>
              <a:rPr dirty="0" sz="1450" spc="-135" b="1">
                <a:solidFill>
                  <a:srgbClr val="050505"/>
                </a:solidFill>
                <a:latin typeface="Times New Roman"/>
                <a:cs typeface="Times New Roman"/>
              </a:rPr>
              <a:t>poi </a:t>
            </a:r>
            <a:r>
              <a:rPr dirty="0" sz="1450" spc="35" b="1">
                <a:solidFill>
                  <a:srgbClr val="050505"/>
                </a:solidFill>
                <a:latin typeface="Times New Roman"/>
                <a:cs typeface="Times New Roman"/>
              </a:rPr>
              <a:t>e </a:t>
            </a:r>
            <a:r>
              <a:rPr dirty="0" sz="1450" spc="-245">
                <a:solidFill>
                  <a:srgbClr val="181616"/>
                </a:solidFill>
                <a:latin typeface="Times New Roman"/>
                <a:cs typeface="Times New Roman"/>
              </a:rPr>
              <a:t>•  </a:t>
            </a:r>
            <a:r>
              <a:rPr dirty="0" sz="1400" spc="-25" b="1">
                <a:solidFill>
                  <a:srgbClr val="050505"/>
                </a:solidFill>
                <a:latin typeface="Times New Roman"/>
                <a:cs typeface="Times New Roman"/>
              </a:rPr>
              <a:t>e's </a:t>
            </a:r>
            <a:r>
              <a:rPr dirty="0" sz="1400" spc="-10" b="1">
                <a:solidFill>
                  <a:srgbClr val="050505"/>
                </a:solidFill>
                <a:latin typeface="Times New Roman"/>
                <a:cs typeface="Times New Roman"/>
              </a:rPr>
              <a:t>got </a:t>
            </a:r>
            <a:r>
              <a:rPr dirty="0" sz="1700" spc="-275" b="1">
                <a:solidFill>
                  <a:srgbClr val="050505"/>
                </a:solidFill>
                <a:latin typeface="Times New Roman"/>
                <a:cs typeface="Times New Roman"/>
              </a:rPr>
              <a:t>y  </a:t>
            </a:r>
            <a:r>
              <a:rPr dirty="0" sz="1450" spc="-95" b="1">
                <a:solidFill>
                  <a:srgbClr val="050505"/>
                </a:solidFill>
                <a:latin typeface="Times New Roman"/>
                <a:cs typeface="Times New Roman"/>
              </a:rPr>
              <a:t>on</a:t>
            </a:r>
            <a:r>
              <a:rPr dirty="0" sz="1450" spc="15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450" spc="-90" b="1">
                <a:solidFill>
                  <a:srgbClr val="050505"/>
                </a:solidFill>
                <a:latin typeface="Times New Roman"/>
                <a:cs typeface="Times New Roman"/>
              </a:rPr>
              <a:t>rain</a:t>
            </a:r>
            <a:endParaRPr sz="1450">
              <a:latin typeface="Times New Roman"/>
              <a:cs typeface="Times New Roman"/>
            </a:endParaRPr>
          </a:p>
          <a:p>
            <a:pPr algn="r" marR="149860">
              <a:lnSpc>
                <a:spcPts val="1575"/>
              </a:lnSpc>
            </a:pPr>
            <a:r>
              <a:rPr dirty="0" sz="1650" spc="-60">
                <a:solidFill>
                  <a:srgbClr val="050505"/>
                </a:solidFill>
                <a:latin typeface="Times New Roman"/>
                <a:cs typeface="Times New Roman"/>
              </a:rPr>
              <a:t>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5047" y="1547073"/>
            <a:ext cx="4466590" cy="305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87730">
              <a:lnSpc>
                <a:spcPts val="1145"/>
              </a:lnSpc>
              <a:spcBef>
                <a:spcPts val="100"/>
              </a:spcBef>
            </a:pPr>
            <a:r>
              <a:rPr dirty="0" sz="1050" spc="300">
                <a:solidFill>
                  <a:srgbClr val="16313A"/>
                </a:solidFill>
                <a:latin typeface="Times New Roman"/>
                <a:cs typeface="Times New Roman"/>
              </a:rPr>
              <a:t>.--:</a:t>
            </a:r>
            <a:endParaRPr sz="1050">
              <a:latin typeface="Times New Roman"/>
              <a:cs typeface="Times New Roman"/>
            </a:endParaRPr>
          </a:p>
          <a:p>
            <a:pPr algn="just" marL="63500">
              <a:lnSpc>
                <a:spcPts val="1265"/>
              </a:lnSpc>
            </a:pP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Teen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Time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continues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throughout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summer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on</a:t>
            </a:r>
            <a:r>
              <a:rPr dirty="0" sz="1150" spc="409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Tuesdays</a:t>
            </a:r>
            <a:endParaRPr sz="1150">
              <a:latin typeface="Arial"/>
              <a:cs typeface="Arial"/>
            </a:endParaRPr>
          </a:p>
          <a:p>
            <a:pPr algn="just" marL="64135" marR="55880" indent="3810">
              <a:lnSpc>
                <a:spcPts val="1660"/>
              </a:lnSpc>
              <a:spcBef>
                <a:spcPts val="100"/>
              </a:spcBef>
            </a:pP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105">
                <a:solidFill>
                  <a:srgbClr val="181616"/>
                </a:solidFill>
                <a:latin typeface="Arial"/>
                <a:cs typeface="Arial"/>
              </a:rPr>
              <a:t>5:00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p.m.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7:30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pm.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We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look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forward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gathering  </a:t>
            </a:r>
            <a:r>
              <a:rPr dirty="0" sz="1150" spc="65">
                <a:solidFill>
                  <a:srgbClr val="181616"/>
                </a:solidFill>
                <a:latin typeface="Arial"/>
                <a:cs typeface="Arial"/>
              </a:rPr>
              <a:t>each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week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fellowship, </a:t>
            </a:r>
            <a:r>
              <a:rPr dirty="0" sz="1150" spc="45">
                <a:solidFill>
                  <a:srgbClr val="181616"/>
                </a:solidFill>
                <a:latin typeface="Arial"/>
                <a:cs typeface="Arial"/>
              </a:rPr>
              <a:t>games,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discussion,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and  </a:t>
            </a:r>
            <a:r>
              <a:rPr dirty="0" sz="1150" spc="-155">
                <a:solidFill>
                  <a:srgbClr val="050505"/>
                </a:solidFill>
                <a:latin typeface="Arial"/>
                <a:cs typeface="Arial"/>
              </a:rPr>
              <a:t>f</a:t>
            </a:r>
            <a:r>
              <a:rPr dirty="0" baseline="-8680" sz="2400" spc="-232">
                <a:solidFill>
                  <a:srgbClr val="626459"/>
                </a:solidFill>
                <a:latin typeface="Times New Roman"/>
                <a:cs typeface="Times New Roman"/>
              </a:rPr>
              <a:t>.</a:t>
            </a:r>
            <a:r>
              <a:rPr dirty="0" sz="1150" spc="-155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baseline="-8680" sz="2400" spc="-232">
                <a:solidFill>
                  <a:srgbClr val="626459"/>
                </a:solidFill>
                <a:latin typeface="Times New Roman"/>
                <a:cs typeface="Times New Roman"/>
              </a:rPr>
              <a:t>,,,</a:t>
            </a:r>
            <a:r>
              <a:rPr dirty="0" sz="1150" spc="-155">
                <a:solidFill>
                  <a:srgbClr val="050505"/>
                </a:solidFill>
                <a:latin typeface="Arial"/>
                <a:cs typeface="Arial"/>
              </a:rPr>
              <a:t>ith 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building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activities.</a:t>
            </a:r>
            <a:endParaRPr sz="1150">
              <a:latin typeface="Arial"/>
              <a:cs typeface="Arial"/>
            </a:endParaRPr>
          </a:p>
          <a:p>
            <a:pPr algn="just" marL="67945">
              <a:lnSpc>
                <a:spcPct val="100000"/>
              </a:lnSpc>
              <a:spcBef>
                <a:spcPts val="145"/>
              </a:spcBef>
            </a:pP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We're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also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process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of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planning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our </a:t>
            </a:r>
            <a:r>
              <a:rPr dirty="0" sz="1150" spc="65">
                <a:solidFill>
                  <a:srgbClr val="181616"/>
                </a:solidFill>
                <a:latin typeface="Arial"/>
                <a:cs typeface="Arial"/>
              </a:rPr>
              <a:t>annual</a:t>
            </a:r>
            <a:r>
              <a:rPr dirty="0" sz="1150" spc="-135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181616"/>
                </a:solidFill>
                <a:latin typeface="Arial"/>
                <a:cs typeface="Arial"/>
              </a:rPr>
              <a:t>summer</a:t>
            </a:r>
            <a:endParaRPr sz="1150">
              <a:latin typeface="Arial"/>
              <a:cs typeface="Arial"/>
            </a:endParaRPr>
          </a:p>
          <a:p>
            <a:pPr algn="just" marL="64135" marR="57785" indent="1270">
              <a:lnSpc>
                <a:spcPct val="119500"/>
              </a:lnSpc>
              <a:spcBef>
                <a:spcPts val="10"/>
              </a:spcBef>
            </a:pP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water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party.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Details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are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still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being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finalized, </a:t>
            </a:r>
            <a:r>
              <a:rPr dirty="0" sz="1150" spc="45">
                <a:solidFill>
                  <a:srgbClr val="181616"/>
                </a:solidFill>
                <a:latin typeface="Arial"/>
                <a:cs typeface="Arial"/>
              </a:rPr>
              <a:t>so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please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keep 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an </a:t>
            </a:r>
            <a:r>
              <a:rPr dirty="0" sz="1150" spc="30">
                <a:solidFill>
                  <a:srgbClr val="181616"/>
                </a:solidFill>
                <a:latin typeface="Arial"/>
                <a:cs typeface="Arial"/>
              </a:rPr>
              <a:t>eye </a:t>
            </a:r>
            <a:r>
              <a:rPr dirty="0" sz="1150" spc="35">
                <a:solidFill>
                  <a:srgbClr val="181616"/>
                </a:solidFill>
                <a:latin typeface="Arial"/>
                <a:cs typeface="Arial"/>
              </a:rPr>
              <a:t>on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church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bulletin </a:t>
            </a:r>
            <a:r>
              <a:rPr dirty="0" sz="1150" spc="110">
                <a:solidFill>
                  <a:srgbClr val="181616"/>
                </a:solidFill>
                <a:latin typeface="Arial"/>
                <a:cs typeface="Arial"/>
              </a:rPr>
              <a:t>and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church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emails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for 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announcements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regarding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date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and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any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special 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information.</a:t>
            </a:r>
            <a:endParaRPr sz="1150">
              <a:latin typeface="Arial"/>
              <a:cs typeface="Arial"/>
            </a:endParaRPr>
          </a:p>
          <a:p>
            <a:pPr algn="just" marL="64135" marR="55880" indent="5080">
              <a:lnSpc>
                <a:spcPct val="119500"/>
              </a:lnSpc>
              <a:spcBef>
                <a:spcPts val="10"/>
              </a:spcBef>
            </a:pPr>
            <a:r>
              <a:rPr dirty="0" sz="1150" spc="5">
                <a:solidFill>
                  <a:srgbClr val="181616"/>
                </a:solidFill>
                <a:latin typeface="Arial"/>
                <a:cs typeface="Arial"/>
              </a:rPr>
              <a:t>As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this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article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being prepared, </a:t>
            </a:r>
            <a:r>
              <a:rPr dirty="0" sz="1150" spc="45">
                <a:solidFill>
                  <a:srgbClr val="181616"/>
                </a:solidFill>
                <a:latin typeface="Arial"/>
                <a:cs typeface="Arial"/>
              </a:rPr>
              <a:t>several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of </a:t>
            </a:r>
            <a:r>
              <a:rPr dirty="0" sz="1150" spc="45">
                <a:solidFill>
                  <a:srgbClr val="181616"/>
                </a:solidFill>
                <a:latin typeface="Arial"/>
                <a:cs typeface="Arial"/>
              </a:rPr>
              <a:t>our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youth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are 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attending </a:t>
            </a:r>
            <a:r>
              <a:rPr dirty="0" sz="1150" spc="20">
                <a:solidFill>
                  <a:srgbClr val="181616"/>
                </a:solidFill>
                <a:latin typeface="Arial"/>
                <a:cs typeface="Arial"/>
              </a:rPr>
              <a:t>a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retreat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-20">
                <a:solidFill>
                  <a:srgbClr val="050505"/>
                </a:solidFill>
                <a:latin typeface="Arial"/>
                <a:cs typeface="Arial"/>
              </a:rPr>
              <a:t>Texas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with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Pastor </a:t>
            </a:r>
            <a:r>
              <a:rPr dirty="0" sz="1150" spc="45">
                <a:solidFill>
                  <a:srgbClr val="181616"/>
                </a:solidFill>
                <a:latin typeface="Arial"/>
                <a:cs typeface="Arial"/>
              </a:rPr>
              <a:t>Gin.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We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wish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them  </a:t>
            </a:r>
            <a:r>
              <a:rPr dirty="0" sz="1150" spc="20">
                <a:solidFill>
                  <a:srgbClr val="181616"/>
                </a:solidFill>
                <a:latin typeface="Arial"/>
                <a:cs typeface="Arial"/>
              </a:rPr>
              <a:t>a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meaningful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and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memorable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experience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and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look 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forward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hearing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about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their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trip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when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they</a:t>
            </a:r>
            <a:r>
              <a:rPr dirty="0" sz="1150" spc="-1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return.</a:t>
            </a:r>
            <a:endParaRPr sz="1150">
              <a:latin typeface="Arial"/>
              <a:cs typeface="Arial"/>
            </a:endParaRPr>
          </a:p>
          <a:p>
            <a:pPr algn="just" marL="63500">
              <a:lnSpc>
                <a:spcPct val="100000"/>
              </a:lnSpc>
              <a:spcBef>
                <a:spcPts val="275"/>
              </a:spcBef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Thank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you, </a:t>
            </a:r>
            <a:r>
              <a:rPr dirty="0" sz="1150" spc="10">
                <a:solidFill>
                  <a:srgbClr val="181616"/>
                </a:solidFill>
                <a:latin typeface="Arial"/>
                <a:cs typeface="Arial"/>
              </a:rPr>
              <a:t>as </a:t>
            </a:r>
            <a:r>
              <a:rPr dirty="0" sz="1150" spc="25">
                <a:solidFill>
                  <a:srgbClr val="181616"/>
                </a:solidFill>
                <a:latin typeface="Arial"/>
                <a:cs typeface="Arial"/>
              </a:rPr>
              <a:t>always,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your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continued </a:t>
            </a:r>
            <a:r>
              <a:rPr dirty="0" sz="1150" spc="95">
                <a:solidFill>
                  <a:srgbClr val="181616"/>
                </a:solidFill>
                <a:latin typeface="Arial"/>
                <a:cs typeface="Arial"/>
              </a:rPr>
              <a:t>support</a:t>
            </a:r>
            <a:r>
              <a:rPr dirty="0" sz="1150" spc="11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of </a:t>
            </a:r>
            <a:r>
              <a:rPr dirty="0" sz="1150" spc="95">
                <a:solidFill>
                  <a:srgbClr val="181616"/>
                </a:solidFill>
                <a:latin typeface="Arial"/>
                <a:cs typeface="Arial"/>
              </a:rPr>
              <a:t>our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871" y="4618823"/>
            <a:ext cx="381254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youth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ministry </a:t>
            </a:r>
            <a:r>
              <a:rPr dirty="0" sz="1150" spc="100">
                <a:solidFill>
                  <a:srgbClr val="181616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th </a:t>
            </a:r>
            <a:r>
              <a:rPr dirty="0" sz="1150" spc="105">
                <a:solidFill>
                  <a:srgbClr val="181616"/>
                </a:solidFill>
                <a:latin typeface="Arial"/>
                <a:cs typeface="Arial"/>
              </a:rPr>
              <a:t>young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9eople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of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our</a:t>
            </a:r>
            <a:r>
              <a:rPr dirty="0" sz="1150" spc="-14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church.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09498" y="4760182"/>
            <a:ext cx="161925" cy="26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i="1">
                <a:solidFill>
                  <a:srgbClr val="16313A"/>
                </a:solidFill>
                <a:latin typeface="Arial"/>
                <a:cs typeface="Arial"/>
              </a:rPr>
              <a:t>v'</a:t>
            </a:r>
            <a:endParaRPr sz="1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0198" y="4575857"/>
            <a:ext cx="10858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25" i="1">
                <a:solidFill>
                  <a:srgbClr val="54A8B3"/>
                </a:solidFill>
                <a:latin typeface="Arial"/>
                <a:cs typeface="Arial"/>
              </a:rPr>
              <a:t>.</a:t>
            </a:r>
            <a:r>
              <a:rPr dirty="0" sz="3000" spc="-1320" i="1">
                <a:solidFill>
                  <a:srgbClr val="050505"/>
                </a:solidFill>
                <a:latin typeface="Times New Roman"/>
                <a:cs typeface="Times New Roman"/>
              </a:rPr>
              <a:t>v</a:t>
            </a:r>
            <a:r>
              <a:rPr dirty="0" sz="1550" spc="-110" i="1">
                <a:solidFill>
                  <a:srgbClr val="54A8B3"/>
                </a:solidFill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50706" y="4668148"/>
            <a:ext cx="1085215" cy="643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 spc="-300" i="1">
                <a:solidFill>
                  <a:srgbClr val="54A8B3"/>
                </a:solidFill>
                <a:latin typeface="Arial"/>
                <a:cs typeface="Arial"/>
              </a:rPr>
              <a:t>----</a:t>
            </a:r>
            <a:r>
              <a:rPr dirty="0" sz="4050" spc="-30" i="1">
                <a:solidFill>
                  <a:srgbClr val="54A8B3"/>
                </a:solidFill>
                <a:latin typeface="Arial"/>
                <a:cs typeface="Arial"/>
              </a:rPr>
              <a:t> </a:t>
            </a:r>
            <a:r>
              <a:rPr dirty="0" sz="4050" spc="-420">
                <a:solidFill>
                  <a:srgbClr val="693D1C"/>
                </a:solidFill>
                <a:latin typeface="Arial"/>
                <a:cs typeface="Arial"/>
              </a:rPr>
              <a:t>■-</a:t>
            </a:r>
            <a:endParaRPr sz="4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5847" y="5580798"/>
            <a:ext cx="4351020" cy="177165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1073150">
              <a:lnSpc>
                <a:spcPct val="100000"/>
              </a:lnSpc>
              <a:spcBef>
                <a:spcPts val="464"/>
              </a:spcBef>
              <a:tabLst>
                <a:tab pos="1483360" algn="l"/>
              </a:tabLst>
            </a:pPr>
            <a:r>
              <a:rPr dirty="0" sz="1500" spc="-270" b="1">
                <a:solidFill>
                  <a:srgbClr val="050505"/>
                </a:solidFill>
                <a:latin typeface="Arial"/>
                <a:cs typeface="Arial"/>
              </a:rPr>
              <a:t>PW	</a:t>
            </a:r>
            <a:r>
              <a:rPr dirty="0" sz="1500" spc="85" b="1">
                <a:solidFill>
                  <a:srgbClr val="050505"/>
                </a:solidFill>
                <a:latin typeface="Arial"/>
                <a:cs typeface="Arial"/>
              </a:rPr>
              <a:t>Summer </a:t>
            </a:r>
            <a:r>
              <a:rPr dirty="0" sz="1500" spc="40" b="1">
                <a:solidFill>
                  <a:srgbClr val="050505"/>
                </a:solidFill>
                <a:latin typeface="Arial"/>
                <a:cs typeface="Arial"/>
              </a:rPr>
              <a:t>Book</a:t>
            </a:r>
            <a:r>
              <a:rPr dirty="0" sz="1500" spc="4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500" spc="40" b="1">
                <a:solidFill>
                  <a:srgbClr val="050505"/>
                </a:solidFill>
                <a:latin typeface="Arial"/>
                <a:cs typeface="Arial"/>
              </a:rPr>
              <a:t>Sale</a:t>
            </a:r>
            <a:endParaRPr sz="1500">
              <a:latin typeface="Arial"/>
              <a:cs typeface="Arial"/>
            </a:endParaRPr>
          </a:p>
          <a:p>
            <a:pPr marL="15875" marR="241300" indent="-3810">
              <a:lnSpc>
                <a:spcPct val="120100"/>
              </a:lnSpc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PW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Summer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Book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Sale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will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take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place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Fellowship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Hall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Sunday,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August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2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through 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Sunday,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August</a:t>
            </a:r>
            <a:r>
              <a:rPr dirty="0" sz="1150" spc="18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30.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13335" marR="5080" indent="3175">
              <a:lnSpc>
                <a:spcPct val="119500"/>
              </a:lnSpc>
            </a:pP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Book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donations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will 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accepted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Sunday,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 spc="-45" b="1">
                <a:solidFill>
                  <a:srgbClr val="050505"/>
                </a:solidFill>
                <a:latin typeface="Arial"/>
                <a:cs typeface="Arial"/>
              </a:rPr>
              <a:t>12 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through </a:t>
            </a:r>
            <a:r>
              <a:rPr dirty="0" sz="1150" spc="-25" b="1">
                <a:solidFill>
                  <a:srgbClr val="050505"/>
                </a:solidFill>
                <a:latin typeface="Arial"/>
                <a:cs typeface="Arial"/>
              </a:rPr>
              <a:t>Tuesday,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28.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Donations may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dropped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off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in 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ELC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hallway.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Please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do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not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leave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any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donations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in 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Fellowship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Hall.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6998" y="7533963"/>
            <a:ext cx="4182110" cy="6604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175">
              <a:lnSpc>
                <a:spcPct val="121000"/>
              </a:lnSpc>
              <a:spcBef>
                <a:spcPts val="85"/>
              </a:spcBef>
            </a:pP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We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will 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setting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up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35">
                <a:solidFill>
                  <a:srgbClr val="181616"/>
                </a:solidFill>
                <a:latin typeface="Arial"/>
                <a:cs typeface="Arial"/>
              </a:rPr>
              <a:t>sale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on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Wednesday, July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29, 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75" b="1">
                <a:solidFill>
                  <a:srgbClr val="050505"/>
                </a:solidFill>
                <a:latin typeface="Arial"/>
                <a:cs typeface="Arial"/>
              </a:rPr>
              <a:t>10:00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AM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12:00 </a:t>
            </a:r>
            <a:r>
              <a:rPr dirty="0" sz="1150" spc="170">
                <a:solidFill>
                  <a:srgbClr val="050505"/>
                </a:solidFill>
                <a:latin typeface="Arial"/>
                <a:cs typeface="Arial"/>
              </a:rPr>
              <a:t>PM-helpers </a:t>
            </a:r>
            <a:r>
              <a:rPr dirty="0" sz="1150" spc="110">
                <a:solidFill>
                  <a:srgbClr val="181616"/>
                </a:solidFill>
                <a:latin typeface="Arial"/>
                <a:cs typeface="Arial"/>
              </a:rPr>
              <a:t>aregreatly 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appreciated!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9211" y="8369909"/>
            <a:ext cx="4269105" cy="45275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400"/>
              </a:spcBef>
            </a:pPr>
            <a:r>
              <a:rPr dirty="0" sz="1150" spc="125">
                <a:solidFill>
                  <a:srgbClr val="181616"/>
                </a:solidFill>
                <a:latin typeface="Arial"/>
                <a:cs typeface="Arial"/>
              </a:rPr>
              <a:t>We</a:t>
            </a:r>
            <a:r>
              <a:rPr dirty="0" sz="1150" spc="-4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kindly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181616"/>
                </a:solidFill>
                <a:latin typeface="Arial"/>
                <a:cs typeface="Arial"/>
              </a:rPr>
              <a:t>ask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that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all</a:t>
            </a:r>
            <a:r>
              <a:rPr dirty="0" sz="1150" spc="-6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donated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items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be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in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5">
                <a:solidFill>
                  <a:srgbClr val="181616"/>
                </a:solidFill>
                <a:latin typeface="Arial"/>
                <a:cs typeface="Arial"/>
              </a:rPr>
              <a:t>good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condition.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1491615" algn="l"/>
              </a:tabLst>
            </a:pP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Accepting:	</a:t>
            </a:r>
            <a:r>
              <a:rPr dirty="0" sz="1150" spc="55" b="1">
                <a:solidFill>
                  <a:srgbClr val="181616"/>
                </a:solidFill>
                <a:latin typeface="Arial"/>
                <a:cs typeface="Arial"/>
              </a:rPr>
              <a:t>Not</a:t>
            </a:r>
            <a:r>
              <a:rPr dirty="0" sz="1150" spc="-45" b="1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accepting: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5253" y="8800086"/>
            <a:ext cx="1388110" cy="107188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75895" indent="-163830">
              <a:lnSpc>
                <a:spcPct val="100000"/>
              </a:lnSpc>
              <a:spcBef>
                <a:spcPts val="350"/>
              </a:spcBef>
              <a:buChar char="•"/>
              <a:tabLst>
                <a:tab pos="176530" algn="l"/>
              </a:tabLst>
            </a:pP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Fiction</a:t>
            </a:r>
            <a:endParaRPr sz="1150">
              <a:latin typeface="Arial"/>
              <a:cs typeface="Arial"/>
            </a:endParaRPr>
          </a:p>
          <a:p>
            <a:pPr marL="173990" indent="-161925">
              <a:lnSpc>
                <a:spcPct val="100000"/>
              </a:lnSpc>
              <a:spcBef>
                <a:spcPts val="254"/>
              </a:spcBef>
              <a:buClr>
                <a:srgbClr val="050505"/>
              </a:buClr>
              <a:buChar char="•"/>
              <a:tabLst>
                <a:tab pos="174625" algn="l"/>
              </a:tabLst>
            </a:pP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Non-fiction</a:t>
            </a:r>
            <a:endParaRPr sz="1150">
              <a:latin typeface="Arial"/>
              <a:cs typeface="Arial"/>
            </a:endParaRPr>
          </a:p>
          <a:p>
            <a:pPr marL="173990" indent="-161925">
              <a:lnSpc>
                <a:spcPct val="100000"/>
              </a:lnSpc>
              <a:spcBef>
                <a:spcPts val="280"/>
              </a:spcBef>
              <a:buClr>
                <a:srgbClr val="050505"/>
              </a:buClr>
              <a:buChar char="•"/>
              <a:tabLst>
                <a:tab pos="174625" algn="l"/>
              </a:tabLst>
            </a:pP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Mysteries</a:t>
            </a:r>
            <a:endParaRPr sz="1150">
              <a:latin typeface="Arial"/>
              <a:cs typeface="Arial"/>
            </a:endParaRPr>
          </a:p>
          <a:p>
            <a:pPr marL="171450" indent="-159385">
              <a:lnSpc>
                <a:spcPct val="100000"/>
              </a:lnSpc>
              <a:spcBef>
                <a:spcPts val="250"/>
              </a:spcBef>
              <a:buClr>
                <a:srgbClr val="050505"/>
              </a:buClr>
              <a:buChar char="•"/>
              <a:tabLst>
                <a:tab pos="172085" algn="l"/>
              </a:tabLst>
            </a:pP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Children's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books</a:t>
            </a:r>
            <a:endParaRPr sz="1150">
              <a:latin typeface="Arial"/>
              <a:cs typeface="Arial"/>
            </a:endParaRPr>
          </a:p>
          <a:p>
            <a:pPr marL="176530" indent="-164465">
              <a:lnSpc>
                <a:spcPct val="100000"/>
              </a:lnSpc>
              <a:spcBef>
                <a:spcPts val="305"/>
              </a:spcBef>
              <a:buChar char="•"/>
              <a:tabLst>
                <a:tab pos="177165" algn="l"/>
              </a:tabLst>
            </a:pP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Puzzles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05852" y="8800086"/>
            <a:ext cx="2221865" cy="10718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79705" indent="-167640">
              <a:lnSpc>
                <a:spcPct val="100000"/>
              </a:lnSpc>
              <a:spcBef>
                <a:spcPts val="375"/>
              </a:spcBef>
              <a:buChar char="•"/>
              <a:tabLst>
                <a:tab pos="180340" algn="l"/>
              </a:tabLst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Romance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novels</a:t>
            </a:r>
            <a:endParaRPr sz="1150">
              <a:latin typeface="Arial"/>
              <a:cs typeface="Arial"/>
            </a:endParaRPr>
          </a:p>
          <a:p>
            <a:pPr marL="174625" indent="-162560">
              <a:lnSpc>
                <a:spcPct val="100000"/>
              </a:lnSpc>
              <a:spcBef>
                <a:spcPts val="280"/>
              </a:spcBef>
              <a:buClr>
                <a:srgbClr val="050505"/>
              </a:buClr>
              <a:buChar char="•"/>
              <a:tabLst>
                <a:tab pos="175260" algn="l"/>
              </a:tabLst>
            </a:pPr>
            <a:r>
              <a:rPr dirty="0" sz="1150" spc="100">
                <a:solidFill>
                  <a:srgbClr val="181616"/>
                </a:solidFill>
                <a:latin typeface="Arial"/>
                <a:cs typeface="Arial"/>
              </a:rPr>
              <a:t>Craft </a:t>
            </a:r>
            <a:r>
              <a:rPr dirty="0" sz="1150" spc="105">
                <a:solidFill>
                  <a:srgbClr val="181616"/>
                </a:solidFill>
                <a:latin typeface="Arial"/>
                <a:cs typeface="Arial"/>
              </a:rPr>
              <a:t>or</a:t>
            </a:r>
            <a:r>
              <a:rPr dirty="0" sz="115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cookbooks</a:t>
            </a:r>
            <a:endParaRPr sz="115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spcBef>
                <a:spcPts val="250"/>
              </a:spcBef>
              <a:buClr>
                <a:srgbClr val="050505"/>
              </a:buClr>
              <a:buChar char="•"/>
              <a:tabLst>
                <a:tab pos="177800" algn="l"/>
              </a:tabLst>
            </a:pP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Magazines </a:t>
            </a:r>
            <a:r>
              <a:rPr dirty="0" sz="1150" spc="35">
                <a:solidFill>
                  <a:srgbClr val="181616"/>
                </a:solidFill>
                <a:latin typeface="Arial"/>
                <a:cs typeface="Arial"/>
              </a:rPr>
              <a:t>or</a:t>
            </a:r>
            <a:r>
              <a:rPr dirty="0" sz="1150" spc="27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newspapers</a:t>
            </a:r>
            <a:endParaRPr sz="1150">
              <a:latin typeface="Arial"/>
              <a:cs typeface="Arial"/>
            </a:endParaRPr>
          </a:p>
          <a:p>
            <a:pPr marL="179070" indent="-167005">
              <a:lnSpc>
                <a:spcPct val="100000"/>
              </a:lnSpc>
              <a:spcBef>
                <a:spcPts val="280"/>
              </a:spcBef>
              <a:buChar char="•"/>
              <a:tabLst>
                <a:tab pos="179705" algn="l"/>
              </a:tabLst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Hymnals</a:t>
            </a:r>
            <a:endParaRPr sz="1150">
              <a:latin typeface="Arial"/>
              <a:cs typeface="Arial"/>
            </a:endParaRPr>
          </a:p>
          <a:p>
            <a:pPr marL="179705" indent="-167640">
              <a:lnSpc>
                <a:spcPct val="100000"/>
              </a:lnSpc>
              <a:spcBef>
                <a:spcPts val="254"/>
              </a:spcBef>
              <a:buChar char="•"/>
              <a:tabLst>
                <a:tab pos="180340" algn="l"/>
              </a:tabLst>
            </a:pP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Religious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or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self-help</a:t>
            </a:r>
            <a:r>
              <a:rPr dirty="0" sz="1150" spc="-5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books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4950" y="9846547"/>
            <a:ext cx="4255770" cy="191135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350"/>
              </a:spcBef>
            </a:pP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Pricing:</a:t>
            </a:r>
            <a:endParaRPr sz="1150">
              <a:latin typeface="Arial"/>
              <a:cs typeface="Arial"/>
            </a:endParaRPr>
          </a:p>
          <a:p>
            <a:pPr algn="just" marL="17780" marR="2460625" indent="-635">
              <a:lnSpc>
                <a:spcPts val="1660"/>
              </a:lnSpc>
              <a:spcBef>
                <a:spcPts val="75"/>
              </a:spcBef>
            </a:pP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Hardcover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books: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$3.00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Paperback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books: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$2.00  </a:t>
            </a:r>
            <a:r>
              <a:rPr dirty="0" sz="1150" spc="20">
                <a:solidFill>
                  <a:srgbClr val="050505"/>
                </a:solidFill>
                <a:latin typeface="Arial"/>
                <a:cs typeface="Arial"/>
              </a:rPr>
              <a:t>Puzzles: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181616"/>
                </a:solidFill>
                <a:latin typeface="Arial"/>
                <a:cs typeface="Arial"/>
              </a:rPr>
              <a:t>$1.00</a:t>
            </a:r>
            <a:endParaRPr sz="1150">
              <a:latin typeface="Arial"/>
              <a:cs typeface="Arial"/>
            </a:endParaRPr>
          </a:p>
          <a:p>
            <a:pPr algn="just" marL="12700" marR="1726564">
              <a:lnSpc>
                <a:spcPts val="1630"/>
              </a:lnSpc>
              <a:spcBef>
                <a:spcPts val="20"/>
              </a:spcBef>
            </a:pP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Children's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hardcover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books: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$2.00 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Children's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paperback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books: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20">
                <a:solidFill>
                  <a:srgbClr val="181616"/>
                </a:solidFill>
                <a:latin typeface="Arial"/>
                <a:cs typeface="Arial"/>
              </a:rPr>
              <a:t>$1.00</a:t>
            </a:r>
            <a:endParaRPr sz="1150">
              <a:latin typeface="Arial"/>
              <a:cs typeface="Arial"/>
            </a:endParaRPr>
          </a:p>
          <a:p>
            <a:pPr algn="ctr" marL="194945" marR="5080">
              <a:lnSpc>
                <a:spcPts val="1660"/>
              </a:lnSpc>
              <a:spcBef>
                <a:spcPts val="5"/>
              </a:spcBef>
            </a:pP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For the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convenience of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our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shoppers,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book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sale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will 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also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open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on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Saturdays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105" b="1">
                <a:solidFill>
                  <a:srgbClr val="050505"/>
                </a:solidFill>
                <a:latin typeface="Arial"/>
                <a:cs typeface="Arial"/>
              </a:rPr>
              <a:t>9:00 </a:t>
            </a:r>
            <a:r>
              <a:rPr dirty="0" sz="1150" spc="40" b="1">
                <a:solidFill>
                  <a:srgbClr val="181616"/>
                </a:solidFill>
                <a:latin typeface="Arial"/>
                <a:cs typeface="Arial"/>
              </a:rPr>
              <a:t>AM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to 12:00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PM, 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beginning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August </a:t>
            </a:r>
            <a:r>
              <a:rPr dirty="0" sz="1150" spc="5" b="1">
                <a:solidFill>
                  <a:srgbClr val="181616"/>
                </a:solidFill>
                <a:latin typeface="Arial"/>
                <a:cs typeface="Arial"/>
              </a:rPr>
              <a:t>8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through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August</a:t>
            </a:r>
            <a:r>
              <a:rPr dirty="0" sz="1150" spc="24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29.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6293" y="11939466"/>
            <a:ext cx="3206115" cy="447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0440" marR="5080" indent="-968375">
              <a:lnSpc>
                <a:spcPct val="120100"/>
              </a:lnSpc>
              <a:spcBef>
                <a:spcPts val="100"/>
              </a:spcBef>
            </a:pP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PW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thanks </a:t>
            </a:r>
            <a:r>
              <a:rPr dirty="0" sz="1150" spc="65">
                <a:solidFill>
                  <a:srgbClr val="181616"/>
                </a:solidFill>
                <a:latin typeface="Arial"/>
                <a:cs typeface="Arial"/>
              </a:rPr>
              <a:t>you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5">
                <a:solidFill>
                  <a:srgbClr val="181616"/>
                </a:solidFill>
                <a:latin typeface="Arial"/>
                <a:cs typeface="Arial"/>
              </a:rPr>
              <a:t>advance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for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your </a:t>
            </a:r>
            <a:r>
              <a:rPr dirty="0" sz="1150" spc="95">
                <a:solidFill>
                  <a:srgbClr val="181616"/>
                </a:solidFill>
                <a:latin typeface="Arial"/>
                <a:cs typeface="Arial"/>
              </a:rPr>
              <a:t>support 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of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this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fundraiser!</a:t>
            </a:r>
            <a:endParaRPr sz="11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97988" y="7742440"/>
            <a:ext cx="46164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50" spc="-65">
                <a:solidFill>
                  <a:srgbClr val="F9D175"/>
                </a:solidFill>
                <a:latin typeface="Times New Roman"/>
                <a:cs typeface="Times New Roman"/>
              </a:rPr>
              <a:t>.</a:t>
            </a:r>
            <a:r>
              <a:rPr dirty="0" baseline="-21021" sz="2775" spc="15">
                <a:solidFill>
                  <a:srgbClr val="F7B626"/>
                </a:solidFill>
                <a:latin typeface="Arial"/>
                <a:cs typeface="Arial"/>
              </a:rPr>
              <a:t>.</a:t>
            </a:r>
            <a:r>
              <a:rPr dirty="0" baseline="-21021" sz="2775" spc="-359">
                <a:solidFill>
                  <a:srgbClr val="F7B626"/>
                </a:solidFill>
                <a:latin typeface="Arial"/>
                <a:cs typeface="Arial"/>
              </a:rPr>
              <a:t> </a:t>
            </a:r>
            <a:r>
              <a:rPr dirty="0" sz="1600" spc="-120">
                <a:solidFill>
                  <a:srgbClr val="F7B626"/>
                </a:solidFill>
                <a:latin typeface="Times New Roman"/>
                <a:cs typeface="Times New Roman"/>
              </a:rPr>
              <a:t>,</a:t>
            </a:r>
            <a:r>
              <a:rPr dirty="0" sz="1600" spc="-190">
                <a:solidFill>
                  <a:srgbClr val="F7B626"/>
                </a:solidFill>
                <a:latin typeface="Times New Roman"/>
                <a:cs typeface="Times New Roman"/>
              </a:rPr>
              <a:t>.</a:t>
            </a:r>
            <a:r>
              <a:rPr dirty="0" baseline="-22875" sz="2550" spc="97">
                <a:solidFill>
                  <a:srgbClr val="F7B626"/>
                </a:solidFill>
                <a:latin typeface="Times New Roman"/>
                <a:cs typeface="Times New Roman"/>
              </a:rPr>
              <a:t>.</a:t>
            </a:r>
            <a:r>
              <a:rPr dirty="0" sz="1500" spc="-114">
                <a:solidFill>
                  <a:srgbClr val="F7B626"/>
                </a:solidFill>
                <a:latin typeface="Times New Roman"/>
                <a:cs typeface="Times New Roman"/>
              </a:rPr>
              <a:t>.</a:t>
            </a:r>
            <a:r>
              <a:rPr dirty="0" sz="1500" spc="-114">
                <a:solidFill>
                  <a:srgbClr val="F7B626"/>
                </a:solidFill>
                <a:latin typeface="Times New Roman"/>
                <a:cs typeface="Times New Roman"/>
              </a:rPr>
              <a:t> </a:t>
            </a:r>
            <a:r>
              <a:rPr dirty="0" baseline="-24305" sz="2400" spc="-179">
                <a:solidFill>
                  <a:srgbClr val="F7B626"/>
                </a:solidFill>
                <a:latin typeface="Times New Roman"/>
                <a:cs typeface="Times New Roman"/>
              </a:rPr>
              <a:t>,.</a:t>
            </a:r>
            <a:endParaRPr baseline="-24305"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81747" y="8015242"/>
            <a:ext cx="58356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950" spc="-100">
                <a:solidFill>
                  <a:srgbClr val="F7B626"/>
                </a:solidFill>
                <a:latin typeface="Arial"/>
                <a:cs typeface="Arial"/>
              </a:rPr>
              <a:t>·• </a:t>
            </a:r>
            <a:r>
              <a:rPr dirty="0" baseline="-7662" sz="2175" spc="-104">
                <a:solidFill>
                  <a:srgbClr val="F7B626"/>
                </a:solidFill>
                <a:latin typeface="Times New Roman"/>
                <a:cs typeface="Times New Roman"/>
              </a:rPr>
              <a:t>. </a:t>
            </a:r>
            <a:r>
              <a:rPr dirty="0" baseline="-6944" sz="2400" spc="-195">
                <a:solidFill>
                  <a:srgbClr val="F7B626"/>
                </a:solidFill>
                <a:latin typeface="Times New Roman"/>
                <a:cs typeface="Times New Roman"/>
              </a:rPr>
              <a:t>,</a:t>
            </a:r>
            <a:r>
              <a:rPr dirty="0" sz="950" spc="-130" i="1">
                <a:solidFill>
                  <a:srgbClr val="F7B626"/>
                </a:solidFill>
                <a:latin typeface="Arial"/>
                <a:cs typeface="Arial"/>
              </a:rPr>
              <a:t>*</a:t>
            </a:r>
            <a:r>
              <a:rPr dirty="0" baseline="-6944" sz="2400" spc="-195">
                <a:solidFill>
                  <a:srgbClr val="F7B626"/>
                </a:solidFill>
                <a:latin typeface="Times New Roman"/>
                <a:cs typeface="Times New Roman"/>
              </a:rPr>
              <a:t>.</a:t>
            </a:r>
            <a:r>
              <a:rPr dirty="0" sz="950" spc="-130" i="1">
                <a:solidFill>
                  <a:srgbClr val="F7B626"/>
                </a:solidFill>
                <a:latin typeface="Arial"/>
                <a:cs typeface="Arial"/>
              </a:rPr>
              <a:t>.*·</a:t>
            </a:r>
            <a:r>
              <a:rPr dirty="0" baseline="-7662" sz="2175" spc="-195">
                <a:solidFill>
                  <a:srgbClr val="F7B626"/>
                </a:solidFill>
                <a:latin typeface="Times New Roman"/>
                <a:cs typeface="Times New Roman"/>
              </a:rPr>
              <a:t>.</a:t>
            </a:r>
            <a:r>
              <a:rPr dirty="0" baseline="-7662" sz="2175" spc="-300">
                <a:solidFill>
                  <a:srgbClr val="F7B626"/>
                </a:solidFill>
                <a:latin typeface="Times New Roman"/>
                <a:cs typeface="Times New Roman"/>
              </a:rPr>
              <a:t> </a:t>
            </a:r>
            <a:r>
              <a:rPr dirty="0" sz="950" spc="-125" i="1">
                <a:solidFill>
                  <a:srgbClr val="F7B626"/>
                </a:solidFill>
                <a:latin typeface="Arial"/>
                <a:cs typeface="Arial"/>
              </a:rPr>
              <a:t>.</a:t>
            </a:r>
            <a:r>
              <a:rPr dirty="0" sz="950" spc="-125">
                <a:solidFill>
                  <a:srgbClr val="F7B626"/>
                </a:solidFill>
                <a:latin typeface="Arial"/>
                <a:cs typeface="Arial"/>
              </a:rPr>
              <a:t>.</a:t>
            </a:r>
            <a:r>
              <a:rPr dirty="0" sz="950" spc="-125" i="1">
                <a:solidFill>
                  <a:srgbClr val="F7B626"/>
                </a:solidFill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85133" y="8626185"/>
            <a:ext cx="1983739" cy="1914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19800"/>
              </a:lnSpc>
              <a:spcBef>
                <a:spcPts val="105"/>
              </a:spcBef>
            </a:pP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Presbyterian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Women's 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Book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Club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will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gather </a:t>
            </a:r>
            <a:r>
              <a:rPr dirty="0" sz="1150" spc="100">
                <a:solidFill>
                  <a:srgbClr val="181616"/>
                </a:solidFill>
                <a:latin typeface="Arial"/>
                <a:cs typeface="Arial"/>
              </a:rPr>
              <a:t>on 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September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7th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at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7pm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 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85">
                <a:solidFill>
                  <a:srgbClr val="181616"/>
                </a:solidFill>
                <a:latin typeface="Arial"/>
                <a:cs typeface="Arial"/>
              </a:rPr>
              <a:t>Meeting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House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to 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discuss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book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Hamnet, 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by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Maggie</a:t>
            </a:r>
            <a:r>
              <a:rPr dirty="0" sz="1150" spc="5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O"Farrell.</a:t>
            </a:r>
            <a:endParaRPr sz="1150">
              <a:latin typeface="Arial"/>
              <a:cs typeface="Arial"/>
            </a:endParaRPr>
          </a:p>
          <a:p>
            <a:pPr marL="71755" marR="99695" indent="322580">
              <a:lnSpc>
                <a:spcPct val="118400"/>
              </a:lnSpc>
              <a:spcBef>
                <a:spcPts val="20"/>
              </a:spcBef>
            </a:pPr>
            <a:r>
              <a:rPr dirty="0" sz="1150" spc="40">
                <a:solidFill>
                  <a:srgbClr val="181616"/>
                </a:solidFill>
                <a:latin typeface="Arial"/>
                <a:cs typeface="Arial"/>
              </a:rPr>
              <a:t>All </a:t>
            </a:r>
            <a:r>
              <a:rPr dirty="0" sz="1150" spc="50">
                <a:solidFill>
                  <a:srgbClr val="181616"/>
                </a:solidFill>
                <a:latin typeface="Arial"/>
                <a:cs typeface="Arial"/>
              </a:rPr>
              <a:t>are </a:t>
            </a:r>
            <a:r>
              <a:rPr dirty="0" sz="1150" spc="80">
                <a:solidFill>
                  <a:srgbClr val="181616"/>
                </a:solidFill>
                <a:latin typeface="Arial"/>
                <a:cs typeface="Arial"/>
              </a:rPr>
              <a:t>welcome  and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church</a:t>
            </a:r>
            <a:r>
              <a:rPr dirty="0" sz="1150" spc="-6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membership</a:t>
            </a:r>
            <a:endParaRPr sz="115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80"/>
              </a:spcBef>
            </a:pP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not </a:t>
            </a:r>
            <a:r>
              <a:rPr dirty="0" sz="1150" spc="20">
                <a:solidFill>
                  <a:srgbClr val="181616"/>
                </a:solidFill>
                <a:latin typeface="Arial"/>
                <a:cs typeface="Arial"/>
              </a:rPr>
              <a:t>a</a:t>
            </a:r>
            <a:r>
              <a:rPr dirty="0" sz="1150" spc="-10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81616"/>
                </a:solidFill>
                <a:latin typeface="Arial"/>
                <a:cs typeface="Arial"/>
              </a:rPr>
              <a:t>requirement.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70978" y="11021145"/>
            <a:ext cx="2575560" cy="12795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algn="ctr" marL="122555" marR="132715">
              <a:lnSpc>
                <a:spcPct val="119700"/>
              </a:lnSpc>
              <a:spcBef>
                <a:spcPts val="80"/>
              </a:spcBef>
            </a:pPr>
            <a:r>
              <a:rPr dirty="0" sz="1150" spc="85" i="1">
                <a:solidFill>
                  <a:srgbClr val="050505"/>
                </a:solidFill>
                <a:latin typeface="Arial"/>
                <a:cs typeface="Arial"/>
              </a:rPr>
              <a:t>There </a:t>
            </a:r>
            <a:r>
              <a:rPr dirty="0" sz="1150" spc="-15" i="1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-15">
                <a:solidFill>
                  <a:srgbClr val="050505"/>
                </a:solidFill>
                <a:latin typeface="Arial"/>
                <a:cs typeface="Arial"/>
              </a:rPr>
              <a:t>no </a:t>
            </a:r>
            <a:r>
              <a:rPr dirty="0" sz="1150" spc="-20">
                <a:solidFill>
                  <a:srgbClr val="050505"/>
                </a:solidFill>
                <a:latin typeface="Arial"/>
                <a:cs typeface="Arial"/>
              </a:rPr>
              <a:t>PW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meeting </a:t>
            </a:r>
            <a:r>
              <a:rPr dirty="0" sz="1150" spc="75" i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75" i="1">
                <a:solidFill>
                  <a:srgbClr val="181616"/>
                </a:solidFill>
                <a:latin typeface="Arial"/>
                <a:cs typeface="Arial"/>
              </a:rPr>
              <a:t>July  </a:t>
            </a:r>
            <a:r>
              <a:rPr dirty="0" sz="1150" spc="75">
                <a:solidFill>
                  <a:srgbClr val="181616"/>
                </a:solidFill>
                <a:latin typeface="Arial"/>
                <a:cs typeface="Arial"/>
              </a:rPr>
              <a:t>or </a:t>
            </a:r>
            <a:r>
              <a:rPr dirty="0" sz="1150" spc="60">
                <a:solidFill>
                  <a:srgbClr val="181616"/>
                </a:solidFill>
                <a:latin typeface="Arial"/>
                <a:cs typeface="Arial"/>
              </a:rPr>
              <a:t>August. </a:t>
            </a:r>
            <a:r>
              <a:rPr dirty="0" sz="1150" spc="100">
                <a:solidFill>
                  <a:srgbClr val="181616"/>
                </a:solidFill>
                <a:latin typeface="Arial"/>
                <a:cs typeface="Arial"/>
              </a:rPr>
              <a:t>We </a:t>
            </a:r>
            <a:r>
              <a:rPr dirty="0" sz="1150" spc="55" i="1">
                <a:solidFill>
                  <a:srgbClr val="181616"/>
                </a:solidFill>
                <a:latin typeface="Arial"/>
                <a:cs typeface="Arial"/>
              </a:rPr>
              <a:t>will </a:t>
            </a:r>
            <a:r>
              <a:rPr dirty="0" sz="1150" spc="35">
                <a:solidFill>
                  <a:srgbClr val="181616"/>
                </a:solidFill>
                <a:latin typeface="Arial"/>
                <a:cs typeface="Arial"/>
              </a:rPr>
              <a:t>see </a:t>
            </a:r>
            <a:r>
              <a:rPr dirty="0" sz="1150" spc="35" i="1">
                <a:solidFill>
                  <a:srgbClr val="050505"/>
                </a:solidFill>
                <a:latin typeface="Arial"/>
                <a:cs typeface="Arial"/>
              </a:rPr>
              <a:t>you  </a:t>
            </a:r>
            <a:r>
              <a:rPr dirty="0" sz="1150" spc="100">
                <a:solidFill>
                  <a:srgbClr val="181616"/>
                </a:solidFill>
                <a:latin typeface="Arial"/>
                <a:cs typeface="Arial"/>
              </a:rPr>
              <a:t>Monday, </a:t>
            </a:r>
            <a:r>
              <a:rPr dirty="0" sz="1150" spc="50" i="1">
                <a:solidFill>
                  <a:srgbClr val="181616"/>
                </a:solidFill>
                <a:latin typeface="Arial"/>
                <a:cs typeface="Arial"/>
              </a:rPr>
              <a:t>Sep </a:t>
            </a:r>
            <a:r>
              <a:rPr dirty="0" sz="1150" spc="35" i="1">
                <a:solidFill>
                  <a:srgbClr val="181616"/>
                </a:solidFill>
                <a:latin typeface="Arial"/>
                <a:cs typeface="Arial"/>
              </a:rPr>
              <a:t>20 </a:t>
            </a:r>
            <a:r>
              <a:rPr dirty="0" baseline="43650" sz="1050" spc="15" i="1">
                <a:solidFill>
                  <a:srgbClr val="181616"/>
                </a:solidFill>
                <a:latin typeface="Times New Roman"/>
                <a:cs typeface="Times New Roman"/>
              </a:rPr>
              <a:t>th </a:t>
            </a:r>
            <a:r>
              <a:rPr dirty="0" sz="1150" spc="25">
                <a:solidFill>
                  <a:srgbClr val="181616"/>
                </a:solidFill>
                <a:latin typeface="Arial"/>
                <a:cs typeface="Arial"/>
              </a:rPr>
              <a:t>at </a:t>
            </a:r>
            <a:r>
              <a:rPr dirty="0" sz="1150" spc="40" i="1">
                <a:solidFill>
                  <a:srgbClr val="050505"/>
                </a:solidFill>
                <a:latin typeface="Arial"/>
                <a:cs typeface="Arial"/>
              </a:rPr>
              <a:t>1pm </a:t>
            </a:r>
            <a:r>
              <a:rPr dirty="0" sz="1150" spc="20" i="1">
                <a:solidFill>
                  <a:srgbClr val="050505"/>
                </a:solidFill>
                <a:latin typeface="Arial"/>
                <a:cs typeface="Arial"/>
              </a:rPr>
              <a:t>in 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Fellowship </a:t>
            </a:r>
            <a:r>
              <a:rPr dirty="0" sz="1150" spc="60" i="1">
                <a:solidFill>
                  <a:srgbClr val="050505"/>
                </a:solidFill>
                <a:latin typeface="Arial"/>
                <a:cs typeface="Arial"/>
              </a:rPr>
              <a:t>Hall. </a:t>
            </a:r>
            <a:r>
              <a:rPr dirty="0" sz="1150" spc="45" i="1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125">
                <a:solidFill>
                  <a:srgbClr val="050505"/>
                </a:solidFill>
                <a:latin typeface="Arial"/>
                <a:cs typeface="Arial"/>
              </a:rPr>
              <a:t>more  </a:t>
            </a:r>
            <a:r>
              <a:rPr dirty="0" sz="1150" spc="90" i="1">
                <a:solidFill>
                  <a:srgbClr val="050505"/>
                </a:solidFill>
                <a:latin typeface="Arial"/>
                <a:cs typeface="Arial"/>
              </a:rPr>
              <a:t>information </a:t>
            </a:r>
            <a:r>
              <a:rPr dirty="0" sz="1150" spc="45" i="1">
                <a:solidFill>
                  <a:srgbClr val="050505"/>
                </a:solidFill>
                <a:latin typeface="Arial"/>
                <a:cs typeface="Arial"/>
              </a:rPr>
              <a:t>please</a:t>
            </a:r>
            <a:r>
              <a:rPr dirty="0" sz="1150" spc="145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5">
                <a:solidFill>
                  <a:srgbClr val="181616"/>
                </a:solidFill>
                <a:latin typeface="Arial"/>
                <a:cs typeface="Arial"/>
              </a:rPr>
              <a:t>contact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Doreen </a:t>
            </a:r>
            <a:r>
              <a:rPr dirty="0" sz="1150" spc="75" i="1">
                <a:solidFill>
                  <a:srgbClr val="181616"/>
                </a:solidFill>
                <a:latin typeface="Arial"/>
                <a:cs typeface="Arial"/>
              </a:rPr>
              <a:t>Smith </a:t>
            </a:r>
            <a:r>
              <a:rPr dirty="0" sz="1150" spc="70">
                <a:solidFill>
                  <a:srgbClr val="181616"/>
                </a:solidFill>
                <a:latin typeface="Arial"/>
                <a:cs typeface="Arial"/>
              </a:rPr>
              <a:t>or </a:t>
            </a:r>
            <a:r>
              <a:rPr dirty="0" sz="1150" spc="80" i="1">
                <a:solidFill>
                  <a:srgbClr val="181616"/>
                </a:solidFill>
                <a:latin typeface="Arial"/>
                <a:cs typeface="Arial"/>
              </a:rPr>
              <a:t>Sharon</a:t>
            </a:r>
            <a:r>
              <a:rPr dirty="0" sz="1150" spc="-60" i="1">
                <a:solidFill>
                  <a:srgbClr val="181616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DeSarro</a:t>
            </a:r>
            <a:endParaRPr sz="11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6112" y="12025145"/>
            <a:ext cx="334645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2730">
                <a:solidFill>
                  <a:srgbClr val="050505"/>
                </a:solidFill>
                <a:latin typeface="Courier New"/>
                <a:cs typeface="Courier New"/>
              </a:rPr>
              <a:t>.........</a:t>
            </a:r>
            <a:endParaRPr sz="5000">
              <a:latin typeface="Courier New"/>
              <a:cs typeface="Courier New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8786" y="12493781"/>
            <a:ext cx="6501765" cy="0"/>
          </a:xfrm>
          <a:custGeom>
            <a:avLst/>
            <a:gdLst/>
            <a:ahLst/>
            <a:cxnLst/>
            <a:rect l="l" t="t" r="r" b="b"/>
            <a:pathLst>
              <a:path w="6501765" h="0">
                <a:moveTo>
                  <a:pt x="0" y="0"/>
                </a:moveTo>
                <a:lnTo>
                  <a:pt x="6501368" y="0"/>
                </a:lnTo>
              </a:path>
            </a:pathLst>
          </a:custGeom>
          <a:ln w="37523">
            <a:solidFill>
              <a:srgbClr val="040404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7318388" y="12025145"/>
            <a:ext cx="296545" cy="78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869">
                <a:solidFill>
                  <a:srgbClr val="050505"/>
                </a:solidFill>
                <a:latin typeface="Courier New"/>
                <a:cs typeface="Courier New"/>
              </a:rPr>
              <a:t>6</a:t>
            </a:r>
            <a:endParaRPr sz="5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668" y="135268"/>
            <a:ext cx="4797425" cy="132524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algn="ctr" marR="221615">
              <a:lnSpc>
                <a:spcPct val="100000"/>
              </a:lnSpc>
              <a:spcBef>
                <a:spcPts val="535"/>
              </a:spcBef>
            </a:pPr>
            <a:r>
              <a:rPr dirty="0" sz="3900" spc="-520" b="1">
                <a:solidFill>
                  <a:srgbClr val="FF87A3"/>
                </a:solidFill>
                <a:latin typeface="Times New Roman"/>
                <a:cs typeface="Times New Roman"/>
              </a:rPr>
              <a:t>CHI</a:t>
            </a:r>
            <a:r>
              <a:rPr dirty="0" sz="3900" spc="-204" b="1">
                <a:solidFill>
                  <a:srgbClr val="FF87A3"/>
                </a:solidFill>
                <a:latin typeface="Times New Roman"/>
                <a:cs typeface="Times New Roman"/>
              </a:rPr>
              <a:t> </a:t>
            </a:r>
            <a:r>
              <a:rPr dirty="0" sz="3900" spc="-220" b="1">
                <a:solidFill>
                  <a:srgbClr val="FF87A3"/>
                </a:solidFill>
                <a:latin typeface="Times New Roman"/>
                <a:cs typeface="Times New Roman"/>
              </a:rPr>
              <a:t>LDR</a:t>
            </a:r>
            <a:r>
              <a:rPr dirty="0" sz="3900" spc="-220" b="1">
                <a:solidFill>
                  <a:srgbClr val="FFB17E"/>
                </a:solidFill>
                <a:latin typeface="Times New Roman"/>
                <a:cs typeface="Times New Roman"/>
              </a:rPr>
              <a:t>EN'S</a:t>
            </a:r>
            <a:endParaRPr sz="3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  <a:tabLst>
                <a:tab pos="4145279" algn="l"/>
              </a:tabLst>
            </a:pPr>
            <a:r>
              <a:rPr dirty="0" sz="3900" spc="35" b="1">
                <a:solidFill>
                  <a:srgbClr val="FF70BA"/>
                </a:solidFill>
                <a:latin typeface="Times New Roman"/>
                <a:cs typeface="Times New Roman"/>
              </a:rPr>
              <a:t>M</a:t>
            </a:r>
            <a:r>
              <a:rPr dirty="0" sz="3900" spc="15" b="1">
                <a:solidFill>
                  <a:srgbClr val="FF70BA"/>
                </a:solidFill>
                <a:latin typeface="Times New Roman"/>
                <a:cs typeface="Times New Roman"/>
              </a:rPr>
              <a:t>I</a:t>
            </a:r>
            <a:r>
              <a:rPr dirty="0" sz="3900" spc="-245" b="1">
                <a:solidFill>
                  <a:srgbClr val="FF70BA"/>
                </a:solidFill>
                <a:latin typeface="Times New Roman"/>
                <a:cs typeface="Times New Roman"/>
              </a:rPr>
              <a:t> </a:t>
            </a:r>
            <a:r>
              <a:rPr dirty="0" sz="3900" spc="-170" b="1">
                <a:solidFill>
                  <a:srgbClr val="FF70BA"/>
                </a:solidFill>
                <a:latin typeface="Times New Roman"/>
                <a:cs typeface="Times New Roman"/>
              </a:rPr>
              <a:t>N</a:t>
            </a:r>
            <a:r>
              <a:rPr dirty="0" sz="3900" spc="-90" b="1">
                <a:solidFill>
                  <a:srgbClr val="FF70BA"/>
                </a:solidFill>
                <a:latin typeface="Times New Roman"/>
                <a:cs typeface="Times New Roman"/>
              </a:rPr>
              <a:t>I</a:t>
            </a:r>
            <a:r>
              <a:rPr dirty="0" sz="3900" spc="-210" b="1">
                <a:solidFill>
                  <a:srgbClr val="FF70BA"/>
                </a:solidFill>
                <a:latin typeface="Times New Roman"/>
                <a:cs typeface="Times New Roman"/>
              </a:rPr>
              <a:t> </a:t>
            </a:r>
            <a:r>
              <a:rPr dirty="0" sz="3900" spc="60" b="1">
                <a:solidFill>
                  <a:srgbClr val="FF70BA"/>
                </a:solidFill>
                <a:latin typeface="Times New Roman"/>
                <a:cs typeface="Times New Roman"/>
              </a:rPr>
              <a:t>S</a:t>
            </a:r>
            <a:r>
              <a:rPr dirty="0" sz="3900" spc="-245" b="1">
                <a:solidFill>
                  <a:srgbClr val="FF70BA"/>
                </a:solidFill>
                <a:latin typeface="Times New Roman"/>
                <a:cs typeface="Times New Roman"/>
              </a:rPr>
              <a:t>T</a:t>
            </a:r>
            <a:r>
              <a:rPr dirty="0" sz="3900" spc="-285" b="1">
                <a:solidFill>
                  <a:srgbClr val="FF9E90"/>
                </a:solidFill>
                <a:latin typeface="Times New Roman"/>
                <a:cs typeface="Times New Roman"/>
              </a:rPr>
              <a:t>R</a:t>
            </a:r>
            <a:r>
              <a:rPr dirty="0" sz="3900" spc="-280" b="1">
                <a:solidFill>
                  <a:srgbClr val="FF9E90"/>
                </a:solidFill>
                <a:latin typeface="Times New Roman"/>
                <a:cs typeface="Times New Roman"/>
              </a:rPr>
              <a:t>Y</a:t>
            </a:r>
            <a:r>
              <a:rPr dirty="0" sz="3900" spc="235" b="1">
                <a:solidFill>
                  <a:srgbClr val="FF9E90"/>
                </a:solidFill>
                <a:latin typeface="Times New Roman"/>
                <a:cs typeface="Times New Roman"/>
              </a:rPr>
              <a:t> </a:t>
            </a:r>
            <a:r>
              <a:rPr dirty="0" sz="3900" spc="-610" b="1">
                <a:solidFill>
                  <a:srgbClr val="FFB17E"/>
                </a:solidFill>
                <a:latin typeface="Times New Roman"/>
                <a:cs typeface="Times New Roman"/>
              </a:rPr>
              <a:t>COR</a:t>
            </a:r>
            <a:r>
              <a:rPr dirty="0" sz="3900" spc="-590" b="1">
                <a:solidFill>
                  <a:srgbClr val="FFB17E"/>
                </a:solidFill>
                <a:latin typeface="Times New Roman"/>
                <a:cs typeface="Times New Roman"/>
              </a:rPr>
              <a:t>N</a:t>
            </a:r>
            <a:r>
              <a:rPr dirty="0" sz="3900" b="1">
                <a:solidFill>
                  <a:srgbClr val="FFB17E"/>
                </a:solidFill>
                <a:latin typeface="Times New Roman"/>
                <a:cs typeface="Times New Roman"/>
              </a:rPr>
              <a:t>	</a:t>
            </a:r>
            <a:r>
              <a:rPr dirty="0" sz="3900" spc="-245" b="1">
                <a:solidFill>
                  <a:srgbClr val="FFD460"/>
                </a:solidFill>
                <a:latin typeface="Times New Roman"/>
                <a:cs typeface="Times New Roman"/>
              </a:rPr>
              <a:t>ER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1192" y="4373226"/>
            <a:ext cx="986155" cy="79756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50" spc="105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dirty="0" sz="1150" spc="43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131313"/>
                </a:solidFill>
                <a:latin typeface="Arial"/>
                <a:cs typeface="Arial"/>
              </a:rPr>
              <a:t>summer</a:t>
            </a:r>
            <a:endParaRPr sz="1150">
              <a:latin typeface="Arial"/>
              <a:cs typeface="Arial"/>
            </a:endParaRPr>
          </a:p>
          <a:p>
            <a:pPr marL="15875" marR="5080" indent="10160">
              <a:lnSpc>
                <a:spcPts val="2039"/>
              </a:lnSpc>
              <a:spcBef>
                <a:spcPts val="155"/>
              </a:spcBef>
              <a:tabLst>
                <a:tab pos="347345" algn="l"/>
                <a:tab pos="793750" algn="l"/>
              </a:tabLst>
            </a:pPr>
            <a:r>
              <a:rPr dirty="0" sz="1150">
                <a:solidFill>
                  <a:srgbClr val="030303"/>
                </a:solidFill>
                <a:latin typeface="Arial"/>
                <a:cs typeface="Arial"/>
              </a:rPr>
              <a:t>1</a:t>
            </a:r>
            <a:r>
              <a:rPr dirty="0" sz="1150" spc="5">
                <a:solidFill>
                  <a:srgbClr val="030303"/>
                </a:solidFill>
                <a:latin typeface="Arial"/>
                <a:cs typeface="Arial"/>
              </a:rPr>
              <a:t>4</a:t>
            </a:r>
            <a:r>
              <a:rPr dirty="0" sz="1150">
                <a:solidFill>
                  <a:srgbClr val="030303"/>
                </a:solidFill>
                <a:latin typeface="Arial"/>
                <a:cs typeface="Arial"/>
              </a:rPr>
              <a:t>	</a:t>
            </a:r>
            <a:r>
              <a:rPr dirty="0" sz="1150" spc="45">
                <a:solidFill>
                  <a:srgbClr val="131313"/>
                </a:solidFill>
                <a:latin typeface="Arial"/>
                <a:cs typeface="Arial"/>
              </a:rPr>
              <a:t>wa</a:t>
            </a:r>
            <a:r>
              <a:rPr dirty="0" sz="1150" spc="40">
                <a:solidFill>
                  <a:srgbClr val="131313"/>
                </a:solidFill>
                <a:latin typeface="Arial"/>
                <a:cs typeface="Arial"/>
              </a:rPr>
              <a:t>s</a:t>
            </a:r>
            <a:r>
              <a:rPr dirty="0" sz="1150">
                <a:solidFill>
                  <a:srgbClr val="131313"/>
                </a:solidFill>
                <a:latin typeface="Arial"/>
                <a:cs typeface="Arial"/>
              </a:rPr>
              <a:t>	</a:t>
            </a:r>
            <a:r>
              <a:rPr dirty="0" sz="1150" spc="40">
                <a:solidFill>
                  <a:srgbClr val="131313"/>
                </a:solidFill>
                <a:latin typeface="Arial"/>
                <a:cs typeface="Arial"/>
              </a:rPr>
              <a:t>an  </a:t>
            </a:r>
            <a:r>
              <a:rPr dirty="0" sz="1150" spc="40">
                <a:solidFill>
                  <a:srgbClr val="131313"/>
                </a:solidFill>
                <a:latin typeface="Arial"/>
                <a:cs typeface="Arial"/>
              </a:rPr>
              <a:t>our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805" y="4969678"/>
            <a:ext cx="6299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children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966" y="3837330"/>
            <a:ext cx="3284220" cy="287718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150" spc="40" b="1">
                <a:solidFill>
                  <a:srgbClr val="030303"/>
                </a:solidFill>
                <a:latin typeface="Arial"/>
                <a:cs typeface="Arial"/>
              </a:rPr>
              <a:t>Children </a:t>
            </a:r>
            <a:r>
              <a:rPr dirty="0" sz="1250" spc="-50">
                <a:solidFill>
                  <a:srgbClr val="131313"/>
                </a:solidFill>
                <a:latin typeface="Times New Roman"/>
                <a:cs typeface="Times New Roman"/>
              </a:rPr>
              <a:t>&amp; </a:t>
            </a:r>
            <a:r>
              <a:rPr dirty="0" sz="1150" spc="25" b="1">
                <a:solidFill>
                  <a:srgbClr val="030303"/>
                </a:solidFill>
                <a:latin typeface="Arial"/>
                <a:cs typeface="Arial"/>
              </a:rPr>
              <a:t>Youth</a:t>
            </a:r>
            <a:r>
              <a:rPr dirty="0" sz="1150" spc="15" b="1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131313"/>
                </a:solidFill>
                <a:latin typeface="Arial"/>
                <a:cs typeface="Arial"/>
              </a:rPr>
              <a:t>Ministry:</a:t>
            </a:r>
            <a:endParaRPr sz="1150">
              <a:latin typeface="Arial"/>
              <a:cs typeface="Arial"/>
            </a:endParaRPr>
          </a:p>
          <a:p>
            <a:pPr marL="15875" marR="750570" indent="-1905">
              <a:lnSpc>
                <a:spcPct val="146200"/>
              </a:lnSpc>
              <a:spcBef>
                <a:spcPts val="5"/>
              </a:spcBef>
              <a:tabLst>
                <a:tab pos="586740" algn="l"/>
                <a:tab pos="1068705" algn="l"/>
                <a:tab pos="1804035" algn="l"/>
              </a:tabLst>
            </a:pPr>
            <a:r>
              <a:rPr dirty="0" sz="1150" spc="20" b="1">
                <a:solidFill>
                  <a:srgbClr val="030303"/>
                </a:solidFill>
                <a:latin typeface="Arial"/>
                <a:cs typeface="Arial"/>
              </a:rPr>
              <a:t>Looking </a:t>
            </a:r>
            <a:r>
              <a:rPr dirty="0" sz="1150" spc="15" b="1">
                <a:solidFill>
                  <a:srgbClr val="030303"/>
                </a:solidFill>
                <a:latin typeface="Arial"/>
                <a:cs typeface="Arial"/>
              </a:rPr>
              <a:t>Back </a:t>
            </a:r>
            <a:r>
              <a:rPr dirty="0" sz="1150" spc="55" b="1">
                <a:solidFill>
                  <a:srgbClr val="030303"/>
                </a:solidFill>
                <a:latin typeface="Arial"/>
                <a:cs typeface="Arial"/>
              </a:rPr>
              <a:t>and </a:t>
            </a:r>
            <a:r>
              <a:rPr dirty="0" sz="1150" spc="20" b="1">
                <a:solidFill>
                  <a:srgbClr val="030303"/>
                </a:solidFill>
                <a:latin typeface="Arial"/>
                <a:cs typeface="Arial"/>
              </a:rPr>
              <a:t>Looking </a:t>
            </a:r>
            <a:r>
              <a:rPr dirty="0" sz="1150" spc="20" b="1">
                <a:solidFill>
                  <a:srgbClr val="131313"/>
                </a:solidFill>
                <a:latin typeface="Arial"/>
                <a:cs typeface="Arial"/>
              </a:rPr>
              <a:t>Ahead!  </a:t>
            </a:r>
            <a:r>
              <a:rPr dirty="0" sz="1150" spc="110">
                <a:solidFill>
                  <a:srgbClr val="131313"/>
                </a:solidFill>
                <a:latin typeface="Arial"/>
                <a:cs typeface="Arial"/>
              </a:rPr>
              <a:t>What </a:t>
            </a:r>
            <a:r>
              <a:rPr dirty="0" sz="1150" spc="20">
                <a:solidFill>
                  <a:srgbClr val="131313"/>
                </a:solidFill>
                <a:latin typeface="Arial"/>
                <a:cs typeface="Arial"/>
              </a:rPr>
              <a:t>a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wonderful start </a:t>
            </a:r>
            <a:r>
              <a:rPr dirty="0" sz="1150" spc="95">
                <a:solidFill>
                  <a:srgbClr val="030303"/>
                </a:solidFill>
                <a:latin typeface="Arial"/>
                <a:cs typeface="Arial"/>
              </a:rPr>
              <a:t>to  </a:t>
            </a:r>
            <a:r>
              <a:rPr dirty="0" sz="1150" spc="45">
                <a:solidFill>
                  <a:srgbClr val="131313"/>
                </a:solidFill>
                <a:latin typeface="Arial"/>
                <a:cs typeface="Arial"/>
              </a:rPr>
              <a:t>we've	</a:t>
            </a:r>
            <a:r>
              <a:rPr dirty="0" sz="1150" spc="60">
                <a:solidFill>
                  <a:srgbClr val="030303"/>
                </a:solidFill>
                <a:latin typeface="Arial"/>
                <a:cs typeface="Arial"/>
              </a:rPr>
              <a:t>had!	</a:t>
            </a:r>
            <a:r>
              <a:rPr dirty="0" sz="1150" spc="35">
                <a:solidFill>
                  <a:srgbClr val="131313"/>
                </a:solidFill>
                <a:latin typeface="Arial"/>
                <a:cs typeface="Arial"/>
              </a:rPr>
              <a:t>Sunday,	</a:t>
            </a:r>
            <a:r>
              <a:rPr dirty="0" sz="1150" spc="85">
                <a:solidFill>
                  <a:srgbClr val="131313"/>
                </a:solidFill>
                <a:latin typeface="Arial"/>
                <a:cs typeface="Arial"/>
              </a:rPr>
              <a:t>June</a:t>
            </a:r>
            <a:endParaRPr sz="11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660"/>
              </a:spcBef>
            </a:pPr>
            <a:r>
              <a:rPr dirty="0" sz="1150" spc="80">
                <a:solidFill>
                  <a:srgbClr val="030303"/>
                </a:solidFill>
                <a:latin typeface="Arial"/>
                <a:cs typeface="Arial"/>
              </a:rPr>
              <a:t>incredible  </a:t>
            </a:r>
            <a:r>
              <a:rPr dirty="0" sz="1150" spc="75">
                <a:solidFill>
                  <a:srgbClr val="030303"/>
                </a:solidFill>
                <a:latin typeface="Arial"/>
                <a:cs typeface="Arial"/>
              </a:rPr>
              <a:t>milestone  </a:t>
            </a:r>
            <a:r>
              <a:rPr dirty="0" sz="1150" spc="45">
                <a:solidFill>
                  <a:srgbClr val="131313"/>
                </a:solidFill>
                <a:latin typeface="Arial"/>
                <a:cs typeface="Arial"/>
              </a:rPr>
              <a:t>day</a:t>
            </a:r>
            <a:r>
              <a:rPr dirty="0" sz="1150" spc="36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131313"/>
                </a:solidFill>
                <a:latin typeface="Arial"/>
                <a:cs typeface="Arial"/>
              </a:rPr>
              <a:t>for</a:t>
            </a:r>
            <a:endParaRPr sz="1150">
              <a:latin typeface="Arial"/>
              <a:cs typeface="Arial"/>
            </a:endParaRPr>
          </a:p>
          <a:p>
            <a:pPr algn="just" marL="14604" marR="8255" indent="-1270">
              <a:lnSpc>
                <a:spcPct val="146200"/>
              </a:lnSpc>
              <a:spcBef>
                <a:spcPts val="5"/>
              </a:spcBef>
            </a:pPr>
            <a:r>
              <a:rPr dirty="0" sz="1150" spc="11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youth </a:t>
            </a:r>
            <a:r>
              <a:rPr dirty="0" sz="1150" spc="100">
                <a:solidFill>
                  <a:srgbClr val="131313"/>
                </a:solidFill>
                <a:latin typeface="Arial"/>
                <a:cs typeface="Arial"/>
              </a:rPr>
              <a:t>during </a:t>
            </a:r>
            <a:r>
              <a:rPr dirty="0" sz="1150" spc="105">
                <a:solidFill>
                  <a:srgbClr val="131313"/>
                </a:solidFill>
                <a:latin typeface="Arial"/>
                <a:cs typeface="Arial"/>
              </a:rPr>
              <a:t>our </a:t>
            </a:r>
            <a:r>
              <a:rPr dirty="0" sz="1150" spc="55">
                <a:solidFill>
                  <a:srgbClr val="131313"/>
                </a:solidFill>
                <a:latin typeface="Arial"/>
                <a:cs typeface="Arial"/>
              </a:rPr>
              <a:t>single</a:t>
            </a:r>
            <a:r>
              <a:rPr dirty="0" sz="1150" spc="425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131313"/>
                </a:solidFill>
                <a:latin typeface="Arial"/>
                <a:cs typeface="Arial"/>
              </a:rPr>
              <a:t>combined  </a:t>
            </a:r>
            <a:r>
              <a:rPr dirty="0" sz="1150" spc="50">
                <a:solidFill>
                  <a:srgbClr val="131313"/>
                </a:solidFill>
                <a:latin typeface="Arial"/>
                <a:cs typeface="Arial"/>
              </a:rPr>
              <a:t>service.</a:t>
            </a:r>
            <a:endParaRPr sz="1150">
              <a:latin typeface="Arial"/>
              <a:cs typeface="Arial"/>
            </a:endParaRPr>
          </a:p>
          <a:p>
            <a:pPr algn="just" marL="15875" marR="5080">
              <a:lnSpc>
                <a:spcPct val="146800"/>
              </a:lnSpc>
              <a:spcBef>
                <a:spcPts val="15"/>
              </a:spcBef>
            </a:pPr>
            <a:r>
              <a:rPr dirty="0" sz="1150" spc="50">
                <a:solidFill>
                  <a:srgbClr val="030303"/>
                </a:solidFill>
                <a:latin typeface="Arial"/>
                <a:cs typeface="Arial"/>
              </a:rPr>
              <a:t>First, </a:t>
            </a:r>
            <a:r>
              <a:rPr dirty="0" sz="1150" spc="65">
                <a:solidFill>
                  <a:srgbClr val="131313"/>
                </a:solidFill>
                <a:latin typeface="Arial"/>
                <a:cs typeface="Arial"/>
              </a:rPr>
              <a:t>our Children's </a:t>
            </a:r>
            <a:r>
              <a:rPr dirty="0" sz="1150" spc="80">
                <a:solidFill>
                  <a:srgbClr val="131313"/>
                </a:solidFill>
                <a:latin typeface="Arial"/>
                <a:cs typeface="Arial"/>
              </a:rPr>
              <a:t>Chime Choir </a:t>
            </a:r>
            <a:r>
              <a:rPr dirty="0" sz="1150" spc="45">
                <a:solidFill>
                  <a:srgbClr val="131313"/>
                </a:solidFill>
                <a:latin typeface="Arial"/>
                <a:cs typeface="Arial"/>
              </a:rPr>
              <a:t>blessed </a:t>
            </a:r>
            <a:r>
              <a:rPr dirty="0" sz="1150" spc="10">
                <a:solidFill>
                  <a:srgbClr val="030303"/>
                </a:solidFill>
                <a:latin typeface="Arial"/>
                <a:cs typeface="Arial"/>
              </a:rPr>
              <a:t>us 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with </a:t>
            </a:r>
            <a:r>
              <a:rPr dirty="0" sz="1150" spc="20">
                <a:solidFill>
                  <a:srgbClr val="131313"/>
                </a:solidFill>
                <a:latin typeface="Arial"/>
                <a:cs typeface="Arial"/>
              </a:rPr>
              <a:t>a </a:t>
            </a:r>
            <a:r>
              <a:rPr dirty="0" sz="1150" spc="75">
                <a:solidFill>
                  <a:srgbClr val="131313"/>
                </a:solidFill>
                <a:latin typeface="Arial"/>
                <a:cs typeface="Arial"/>
              </a:rPr>
              <a:t>beautiful </a:t>
            </a:r>
            <a:r>
              <a:rPr dirty="0" sz="1150" spc="95">
                <a:solidFill>
                  <a:srgbClr val="030303"/>
                </a:solidFill>
                <a:latin typeface="Arial"/>
                <a:cs typeface="Arial"/>
              </a:rPr>
              <a:t>performance </a:t>
            </a:r>
            <a:r>
              <a:rPr dirty="0" sz="1150" spc="100">
                <a:solidFill>
                  <a:srgbClr val="131313"/>
                </a:solidFill>
                <a:latin typeface="Arial"/>
                <a:cs typeface="Arial"/>
              </a:rPr>
              <a:t>during  </a:t>
            </a:r>
            <a:r>
              <a:rPr dirty="0" sz="1150" spc="70">
                <a:solidFill>
                  <a:srgbClr val="131313"/>
                </a:solidFill>
                <a:latin typeface="Arial"/>
                <a:cs typeface="Arial"/>
              </a:rPr>
              <a:t>worship. </a:t>
            </a:r>
            <a:r>
              <a:rPr dirty="0" sz="1150" spc="75">
                <a:solidFill>
                  <a:srgbClr val="030303"/>
                </a:solidFill>
                <a:latin typeface="Arial"/>
                <a:cs typeface="Arial"/>
              </a:rPr>
              <a:t>Their </a:t>
            </a:r>
            <a:r>
              <a:rPr dirty="0" sz="1150" spc="100">
                <a:solidFill>
                  <a:srgbClr val="030303"/>
                </a:solidFill>
                <a:latin typeface="Arial"/>
                <a:cs typeface="Arial"/>
              </a:rPr>
              <a:t>hard </a:t>
            </a:r>
            <a:r>
              <a:rPr dirty="0" sz="1150" spc="100">
                <a:solidFill>
                  <a:srgbClr val="131313"/>
                </a:solidFill>
                <a:latin typeface="Arial"/>
                <a:cs typeface="Arial"/>
              </a:rPr>
              <a:t>work </a:t>
            </a:r>
            <a:r>
              <a:rPr dirty="0" sz="1150" spc="105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30303"/>
                </a:solidFill>
                <a:latin typeface="Arial"/>
                <a:cs typeface="Arial"/>
              </a:rPr>
              <a:t>talent </a:t>
            </a:r>
            <a:r>
              <a:rPr dirty="0" sz="1150" spc="80">
                <a:solidFill>
                  <a:srgbClr val="030303"/>
                </a:solidFill>
                <a:latin typeface="Arial"/>
                <a:cs typeface="Arial"/>
              </a:rPr>
              <a:t>truly  </a:t>
            </a:r>
            <a:r>
              <a:rPr dirty="0" sz="1150" spc="105">
                <a:solidFill>
                  <a:srgbClr val="030303"/>
                </a:solidFill>
                <a:latin typeface="Arial"/>
                <a:cs typeface="Arial"/>
              </a:rPr>
              <a:t>brought </a:t>
            </a:r>
            <a:r>
              <a:rPr dirty="0" sz="1150" spc="65">
                <a:solidFill>
                  <a:srgbClr val="131313"/>
                </a:solidFill>
                <a:latin typeface="Arial"/>
                <a:cs typeface="Arial"/>
              </a:rPr>
              <a:t>extra </a:t>
            </a:r>
            <a:r>
              <a:rPr dirty="0" sz="1150" spc="65">
                <a:solidFill>
                  <a:srgbClr val="030303"/>
                </a:solidFill>
                <a:latin typeface="Arial"/>
                <a:cs typeface="Arial"/>
              </a:rPr>
              <a:t>joy to </a:t>
            </a:r>
            <a:r>
              <a:rPr dirty="0" sz="1150" spc="7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dirty="0" sz="1150" spc="6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31313"/>
                </a:solidFill>
                <a:latin typeface="Arial"/>
                <a:cs typeface="Arial"/>
              </a:rPr>
              <a:t>sanctuary!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448" y="9404165"/>
            <a:ext cx="3272154" cy="20910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175">
              <a:lnSpc>
                <a:spcPct val="147100"/>
              </a:lnSpc>
              <a:spcBef>
                <a:spcPts val="85"/>
              </a:spcBef>
            </a:pPr>
            <a:r>
              <a:rPr dirty="0" sz="1150" spc="110">
                <a:solidFill>
                  <a:srgbClr val="131313"/>
                </a:solidFill>
                <a:latin typeface="Arial"/>
                <a:cs typeface="Arial"/>
              </a:rPr>
              <a:t>We </a:t>
            </a:r>
            <a:r>
              <a:rPr dirty="0" sz="1150" spc="40">
                <a:solidFill>
                  <a:srgbClr val="131313"/>
                </a:solidFill>
                <a:latin typeface="Arial"/>
                <a:cs typeface="Arial"/>
              </a:rPr>
              <a:t>also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celebrated </a:t>
            </a:r>
            <a:r>
              <a:rPr dirty="0" sz="1150" spc="20">
                <a:solidFill>
                  <a:srgbClr val="131313"/>
                </a:solidFill>
                <a:latin typeface="Arial"/>
                <a:cs typeface="Arial"/>
              </a:rPr>
              <a:t>a </a:t>
            </a:r>
            <a:r>
              <a:rPr dirty="0" sz="1150" spc="75">
                <a:solidFill>
                  <a:srgbClr val="131313"/>
                </a:solidFill>
                <a:latin typeface="Arial"/>
                <a:cs typeface="Arial"/>
              </a:rPr>
              <a:t>sacred </a:t>
            </a:r>
            <a:r>
              <a:rPr dirty="0" sz="1150" spc="8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z="1150" spc="60">
                <a:solidFill>
                  <a:srgbClr val="131313"/>
                </a:solidFill>
                <a:latin typeface="Arial"/>
                <a:cs typeface="Arial"/>
              </a:rPr>
              <a:t>exciting  </a:t>
            </a:r>
            <a:r>
              <a:rPr dirty="0" sz="1150" spc="70">
                <a:solidFill>
                  <a:srgbClr val="131313"/>
                </a:solidFill>
                <a:latin typeface="Arial"/>
                <a:cs typeface="Arial"/>
              </a:rPr>
              <a:t>step </a:t>
            </a:r>
            <a:r>
              <a:rPr dirty="0" sz="1150" spc="55">
                <a:solidFill>
                  <a:srgbClr val="030303"/>
                </a:solidFill>
                <a:latin typeface="Arial"/>
                <a:cs typeface="Arial"/>
              </a:rPr>
              <a:t>in </a:t>
            </a:r>
            <a:r>
              <a:rPr dirty="0" sz="1150" spc="65">
                <a:solidFill>
                  <a:srgbClr val="030303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030303"/>
                </a:solidFill>
                <a:latin typeface="Arial"/>
                <a:cs typeface="Arial"/>
              </a:rPr>
              <a:t>faith journeys </a:t>
            </a:r>
            <a:r>
              <a:rPr dirty="0" sz="1150" spc="70">
                <a:solidFill>
                  <a:srgbClr val="131313"/>
                </a:solidFill>
                <a:latin typeface="Arial"/>
                <a:cs typeface="Arial"/>
              </a:rPr>
              <a:t>of </a:t>
            </a:r>
            <a:r>
              <a:rPr dirty="0" sz="1150" spc="95">
                <a:solidFill>
                  <a:srgbClr val="030303"/>
                </a:solidFill>
                <a:latin typeface="Arial"/>
                <a:cs typeface="Arial"/>
              </a:rPr>
              <a:t>three </a:t>
            </a:r>
            <a:r>
              <a:rPr dirty="0" sz="1150" spc="85">
                <a:solidFill>
                  <a:srgbClr val="131313"/>
                </a:solidFill>
                <a:latin typeface="Arial"/>
                <a:cs typeface="Arial"/>
              </a:rPr>
              <a:t>of </a:t>
            </a:r>
            <a:r>
              <a:rPr dirty="0" sz="1150" spc="100">
                <a:solidFill>
                  <a:srgbClr val="131313"/>
                </a:solidFill>
                <a:latin typeface="Arial"/>
                <a:cs typeface="Arial"/>
              </a:rPr>
              <a:t>our 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youth </a:t>
            </a:r>
            <a:r>
              <a:rPr dirty="0" sz="1150" spc="105">
                <a:solidFill>
                  <a:srgbClr val="131313"/>
                </a:solidFill>
                <a:latin typeface="Arial"/>
                <a:cs typeface="Arial"/>
              </a:rPr>
              <a:t>group </a:t>
            </a:r>
            <a:r>
              <a:rPr dirty="0" sz="1150" spc="95">
                <a:solidFill>
                  <a:srgbClr val="030303"/>
                </a:solidFill>
                <a:latin typeface="Arial"/>
                <a:cs typeface="Arial"/>
              </a:rPr>
              <a:t>members </a:t>
            </a:r>
            <a:r>
              <a:rPr dirty="0" sz="1150" spc="50">
                <a:solidFill>
                  <a:srgbClr val="030303"/>
                </a:solidFill>
                <a:latin typeface="Arial"/>
                <a:cs typeface="Arial"/>
              </a:rPr>
              <a:t>- </a:t>
            </a:r>
            <a:r>
              <a:rPr dirty="0" sz="1150" spc="55">
                <a:solidFill>
                  <a:srgbClr val="030303"/>
                </a:solidFill>
                <a:latin typeface="Arial"/>
                <a:cs typeface="Arial"/>
              </a:rPr>
              <a:t>Devlin </a:t>
            </a:r>
            <a:r>
              <a:rPr dirty="0" sz="1150" spc="45">
                <a:solidFill>
                  <a:srgbClr val="030303"/>
                </a:solidFill>
                <a:latin typeface="Arial"/>
                <a:cs typeface="Arial"/>
              </a:rPr>
              <a:t>David,</a:t>
            </a:r>
            <a:r>
              <a:rPr dirty="0" sz="1150" spc="-8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31313"/>
                </a:solidFill>
                <a:latin typeface="Arial"/>
                <a:cs typeface="Arial"/>
              </a:rPr>
              <a:t>Carlie  </a:t>
            </a:r>
            <a:r>
              <a:rPr dirty="0" sz="1150" spc="50">
                <a:solidFill>
                  <a:srgbClr val="131313"/>
                </a:solidFill>
                <a:latin typeface="Arial"/>
                <a:cs typeface="Arial"/>
              </a:rPr>
              <a:t>Austin, </a:t>
            </a:r>
            <a:r>
              <a:rPr dirty="0" sz="1150" spc="65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z="1150" spc="55">
                <a:solidFill>
                  <a:srgbClr val="030303"/>
                </a:solidFill>
                <a:latin typeface="Arial"/>
                <a:cs typeface="Arial"/>
              </a:rPr>
              <a:t>Katie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Charette </a:t>
            </a:r>
            <a:r>
              <a:rPr dirty="0" sz="1150" spc="65">
                <a:solidFill>
                  <a:srgbClr val="030303"/>
                </a:solidFill>
                <a:latin typeface="Arial"/>
                <a:cs typeface="Arial"/>
              </a:rPr>
              <a:t>- </a:t>
            </a:r>
            <a:r>
              <a:rPr dirty="0" sz="1150" spc="114">
                <a:solidFill>
                  <a:srgbClr val="131313"/>
                </a:solidFill>
                <a:latin typeface="Arial"/>
                <a:cs typeface="Arial"/>
              </a:rPr>
              <a:t>who </a:t>
            </a:r>
            <a:r>
              <a:rPr dirty="0" sz="1150" spc="80">
                <a:solidFill>
                  <a:srgbClr val="030303"/>
                </a:solidFill>
                <a:latin typeface="Arial"/>
                <a:cs typeface="Arial"/>
              </a:rPr>
              <a:t>took </a:t>
            </a:r>
            <a:r>
              <a:rPr dirty="0" sz="1150" spc="85">
                <a:solidFill>
                  <a:srgbClr val="030303"/>
                </a:solidFill>
                <a:latin typeface="Arial"/>
                <a:cs typeface="Arial"/>
              </a:rPr>
              <a:t>their  </a:t>
            </a:r>
            <a:r>
              <a:rPr dirty="0" sz="1150" spc="60">
                <a:solidFill>
                  <a:srgbClr val="131313"/>
                </a:solidFill>
                <a:latin typeface="Arial"/>
                <a:cs typeface="Arial"/>
              </a:rPr>
              <a:t>vows </a:t>
            </a:r>
            <a:r>
              <a:rPr dirty="0" sz="1150" spc="40">
                <a:solidFill>
                  <a:srgbClr val="131313"/>
                </a:solidFill>
                <a:latin typeface="Arial"/>
                <a:cs typeface="Arial"/>
              </a:rPr>
              <a:t>of </a:t>
            </a:r>
            <a:r>
              <a:rPr dirty="0" sz="1150" spc="40" b="1">
                <a:solidFill>
                  <a:srgbClr val="030303"/>
                </a:solidFill>
                <a:latin typeface="Arial"/>
                <a:cs typeface="Arial"/>
              </a:rPr>
              <a:t>Confirmation </a:t>
            </a:r>
            <a:r>
              <a:rPr dirty="0" sz="1150" spc="65" b="1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dirty="0" sz="1150" b="1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30303"/>
                </a:solidFill>
                <a:latin typeface="Arial"/>
                <a:cs typeface="Arial"/>
              </a:rPr>
              <a:t>Reaffirmation.</a:t>
            </a:r>
            <a:endParaRPr sz="1150">
              <a:latin typeface="Arial"/>
              <a:cs typeface="Arial"/>
            </a:endParaRPr>
          </a:p>
          <a:p>
            <a:pPr marL="13970" marR="22860" indent="1270">
              <a:lnSpc>
                <a:spcPct val="146200"/>
              </a:lnSpc>
            </a:pPr>
            <a:r>
              <a:rPr dirty="0" sz="1150" spc="30">
                <a:solidFill>
                  <a:srgbClr val="030303"/>
                </a:solidFill>
                <a:latin typeface="Arial"/>
                <a:cs typeface="Arial"/>
              </a:rPr>
              <a:t>Please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continue </a:t>
            </a:r>
            <a:r>
              <a:rPr dirty="0" sz="1150" spc="75">
                <a:solidFill>
                  <a:srgbClr val="030303"/>
                </a:solidFill>
                <a:latin typeface="Arial"/>
                <a:cs typeface="Arial"/>
              </a:rPr>
              <a:t>to </a:t>
            </a:r>
            <a:r>
              <a:rPr dirty="0" sz="1150" spc="80">
                <a:solidFill>
                  <a:srgbClr val="030303"/>
                </a:solidFill>
                <a:latin typeface="Arial"/>
                <a:cs typeface="Arial"/>
              </a:rPr>
              <a:t>hold </a:t>
            </a:r>
            <a:r>
              <a:rPr dirty="0" sz="1150" spc="55">
                <a:solidFill>
                  <a:srgbClr val="030303"/>
                </a:solidFill>
                <a:latin typeface="Arial"/>
                <a:cs typeface="Arial"/>
              </a:rPr>
              <a:t>these </a:t>
            </a:r>
            <a:r>
              <a:rPr dirty="0" sz="1150" spc="80">
                <a:solidFill>
                  <a:srgbClr val="131313"/>
                </a:solidFill>
                <a:latin typeface="Arial"/>
                <a:cs typeface="Arial"/>
              </a:rPr>
              <a:t>young </a:t>
            </a:r>
            <a:r>
              <a:rPr dirty="0" sz="1150" spc="75">
                <a:solidFill>
                  <a:srgbClr val="131313"/>
                </a:solidFill>
                <a:latin typeface="Arial"/>
                <a:cs typeface="Arial"/>
              </a:rPr>
              <a:t>people  </a:t>
            </a:r>
            <a:r>
              <a:rPr dirty="0" sz="1150" spc="60">
                <a:solidFill>
                  <a:srgbClr val="030303"/>
                </a:solidFill>
                <a:latin typeface="Arial"/>
                <a:cs typeface="Arial"/>
              </a:rPr>
              <a:t>in </a:t>
            </a:r>
            <a:r>
              <a:rPr dirty="0" sz="1150" spc="90">
                <a:solidFill>
                  <a:srgbClr val="131313"/>
                </a:solidFill>
                <a:latin typeface="Arial"/>
                <a:cs typeface="Arial"/>
              </a:rPr>
              <a:t>your </a:t>
            </a:r>
            <a:r>
              <a:rPr dirty="0" sz="1150" spc="75">
                <a:solidFill>
                  <a:srgbClr val="131313"/>
                </a:solidFill>
                <a:latin typeface="Arial"/>
                <a:cs typeface="Arial"/>
              </a:rPr>
              <a:t>prayers </a:t>
            </a:r>
            <a:r>
              <a:rPr dirty="0" sz="1150" spc="10">
                <a:solidFill>
                  <a:srgbClr val="131313"/>
                </a:solidFill>
                <a:latin typeface="Arial"/>
                <a:cs typeface="Arial"/>
              </a:rPr>
              <a:t>as </a:t>
            </a:r>
            <a:r>
              <a:rPr dirty="0" sz="1150" spc="65">
                <a:solidFill>
                  <a:srgbClr val="030303"/>
                </a:solidFill>
                <a:latin typeface="Arial"/>
                <a:cs typeface="Arial"/>
              </a:rPr>
              <a:t>they </a:t>
            </a:r>
            <a:r>
              <a:rPr dirty="0" sz="1150" spc="85">
                <a:solidFill>
                  <a:srgbClr val="131313"/>
                </a:solidFill>
                <a:latin typeface="Arial"/>
                <a:cs typeface="Arial"/>
              </a:rPr>
              <a:t>continue </a:t>
            </a:r>
            <a:r>
              <a:rPr dirty="0" sz="1150" spc="75">
                <a:solidFill>
                  <a:srgbClr val="030303"/>
                </a:solidFill>
                <a:latin typeface="Arial"/>
                <a:cs typeface="Arial"/>
              </a:rPr>
              <a:t>to </a:t>
            </a:r>
            <a:r>
              <a:rPr dirty="0" sz="1150" spc="125">
                <a:solidFill>
                  <a:srgbClr val="131313"/>
                </a:solidFill>
                <a:latin typeface="Arial"/>
                <a:cs typeface="Arial"/>
              </a:rPr>
              <a:t>grow</a:t>
            </a:r>
            <a:r>
              <a:rPr dirty="0" sz="1150" spc="-3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30303"/>
                </a:solidFill>
                <a:latin typeface="Arial"/>
                <a:cs typeface="Arial"/>
              </a:rPr>
              <a:t>in</a:t>
            </a:r>
            <a:endParaRPr sz="115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710"/>
              </a:spcBef>
              <a:tabLst>
                <a:tab pos="1720850" algn="l"/>
              </a:tabLst>
            </a:pPr>
            <a:r>
              <a:rPr dirty="0" sz="1150" spc="80">
                <a:solidFill>
                  <a:srgbClr val="030303"/>
                </a:solidFill>
                <a:latin typeface="Arial"/>
                <a:cs typeface="Arial"/>
              </a:rPr>
              <a:t>their</a:t>
            </a:r>
            <a:r>
              <a:rPr dirty="0" sz="1150" spc="135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30303"/>
                </a:solidFill>
                <a:latin typeface="Arial"/>
                <a:cs typeface="Arial"/>
              </a:rPr>
              <a:t>faith.	</a:t>
            </a:r>
            <a:r>
              <a:rPr dirty="0" sz="1150" spc="45">
                <a:solidFill>
                  <a:srgbClr val="BF9949"/>
                </a:solidFill>
                <a:latin typeface="Arial"/>
                <a:cs typeface="Arial"/>
              </a:rPr>
              <a:t>\</a:t>
            </a:r>
            <a:r>
              <a:rPr dirty="0" sz="1150" spc="95">
                <a:solidFill>
                  <a:srgbClr val="BF9949"/>
                </a:solidFill>
                <a:latin typeface="Arial"/>
                <a:cs typeface="Arial"/>
              </a:rPr>
              <a:t> </a:t>
            </a:r>
            <a:r>
              <a:rPr dirty="0" sz="1150" spc="-140">
                <a:solidFill>
                  <a:srgbClr val="BF9949"/>
                </a:solidFill>
                <a:latin typeface="Arial"/>
                <a:cs typeface="Arial"/>
              </a:rPr>
              <a:t>/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3016" y="11750564"/>
            <a:ext cx="160020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9">
                <a:solidFill>
                  <a:srgbClr val="BF9949"/>
                </a:solidFill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389" y="12247353"/>
            <a:ext cx="2152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25" b="1" i="1">
                <a:solidFill>
                  <a:srgbClr val="BF9949"/>
                </a:solidFill>
                <a:latin typeface="Arial"/>
                <a:cs typeface="Arial"/>
              </a:rPr>
              <a:t>c:!</a:t>
            </a:r>
            <a:r>
              <a:rPr dirty="0" sz="1500" spc="-180" b="1" i="1">
                <a:solidFill>
                  <a:srgbClr val="BF9949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760"/>
              </a:spcBef>
            </a:pPr>
            <a:r>
              <a:rPr dirty="0" spc="15"/>
              <a:t>Picnic Fun </a:t>
            </a:r>
            <a:r>
              <a:rPr dirty="0" spc="10"/>
              <a:t>at </a:t>
            </a:r>
            <a:r>
              <a:rPr dirty="0" spc="50">
                <a:solidFill>
                  <a:srgbClr val="131313"/>
                </a:solidFill>
              </a:rPr>
              <a:t>Ninigret</a:t>
            </a:r>
            <a:r>
              <a:rPr dirty="0" spc="85">
                <a:solidFill>
                  <a:srgbClr val="131313"/>
                </a:solidFill>
              </a:rPr>
              <a:t> </a:t>
            </a:r>
            <a:r>
              <a:rPr dirty="0" spc="55"/>
              <a:t>Park</a:t>
            </a:r>
          </a:p>
          <a:p>
            <a:pPr marL="13970" marR="121920" indent="2540">
              <a:lnSpc>
                <a:spcPct val="146600"/>
              </a:lnSpc>
              <a:spcBef>
                <a:spcPts val="20"/>
              </a:spcBef>
            </a:pPr>
            <a:r>
              <a:rPr dirty="0" spc="70" b="0">
                <a:latin typeface="Arial"/>
                <a:cs typeface="Arial"/>
              </a:rPr>
              <a:t>Following the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service, </a:t>
            </a:r>
            <a:r>
              <a:rPr dirty="0" spc="55" b="0">
                <a:latin typeface="Arial"/>
                <a:cs typeface="Arial"/>
              </a:rPr>
              <a:t>the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celebration  continued </a:t>
            </a:r>
            <a:r>
              <a:rPr dirty="0" spc="75" b="0">
                <a:solidFill>
                  <a:srgbClr val="131313"/>
                </a:solidFill>
                <a:latin typeface="Arial"/>
                <a:cs typeface="Arial"/>
              </a:rPr>
              <a:t>at </a:t>
            </a:r>
            <a:r>
              <a:rPr dirty="0" spc="80" b="0">
                <a:latin typeface="Arial"/>
                <a:cs typeface="Arial"/>
              </a:rPr>
              <a:t>the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whole-church </a:t>
            </a:r>
            <a:r>
              <a:rPr dirty="0" spc="70" b="0">
                <a:latin typeface="Arial"/>
                <a:cs typeface="Arial"/>
              </a:rPr>
              <a:t>picnic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at 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Ninigret </a:t>
            </a:r>
            <a:r>
              <a:rPr dirty="0" spc="50" b="0">
                <a:latin typeface="Arial"/>
                <a:cs typeface="Arial"/>
              </a:rPr>
              <a:t>Park! </a:t>
            </a:r>
            <a:r>
              <a:rPr dirty="0" spc="55" b="0">
                <a:latin typeface="Arial"/>
                <a:cs typeface="Arial"/>
              </a:rPr>
              <a:t>The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Children </a:t>
            </a:r>
            <a:r>
              <a:rPr dirty="0" spc="105" b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pc="70" b="0">
                <a:solidFill>
                  <a:srgbClr val="131313"/>
                </a:solidFill>
                <a:latin typeface="Arial"/>
                <a:cs typeface="Arial"/>
              </a:rPr>
              <a:t>Youth  </a:t>
            </a:r>
            <a:r>
              <a:rPr dirty="0" spc="100" b="0">
                <a:latin typeface="Arial"/>
                <a:cs typeface="Arial"/>
              </a:rPr>
              <a:t>programs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put </a:t>
            </a:r>
            <a:r>
              <a:rPr dirty="0" spc="95" b="0">
                <a:latin typeface="Arial"/>
                <a:cs typeface="Arial"/>
              </a:rPr>
              <a:t>together </a:t>
            </a:r>
            <a:r>
              <a:rPr dirty="0" spc="20" b="0">
                <a:solidFill>
                  <a:srgbClr val="131313"/>
                </a:solidFill>
                <a:latin typeface="Arial"/>
                <a:cs typeface="Arial"/>
              </a:rPr>
              <a:t>a </a:t>
            </a:r>
            <a:r>
              <a:rPr dirty="0" spc="100" b="0">
                <a:solidFill>
                  <a:srgbClr val="131313"/>
                </a:solidFill>
                <a:latin typeface="Arial"/>
                <a:cs typeface="Arial"/>
              </a:rPr>
              <a:t>church-wide 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scavenger </a:t>
            </a:r>
            <a:r>
              <a:rPr dirty="0" spc="90" b="0">
                <a:latin typeface="Arial"/>
                <a:cs typeface="Arial"/>
              </a:rPr>
              <a:t>hunt that </a:t>
            </a:r>
            <a:r>
              <a:rPr dirty="0" spc="100" b="0">
                <a:solidFill>
                  <a:srgbClr val="131313"/>
                </a:solidFill>
                <a:latin typeface="Arial"/>
                <a:cs typeface="Arial"/>
              </a:rPr>
              <a:t>got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everyone </a:t>
            </a:r>
            <a:r>
              <a:rPr dirty="0" spc="85" b="0">
                <a:latin typeface="Arial"/>
                <a:cs typeface="Arial"/>
              </a:rPr>
              <a:t>moving 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and</a:t>
            </a:r>
            <a:r>
              <a:rPr dirty="0" spc="20" b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pc="60" b="0">
                <a:latin typeface="Arial"/>
                <a:cs typeface="Arial"/>
              </a:rPr>
              <a:t>laughing.</a:t>
            </a:r>
          </a:p>
          <a:p>
            <a:pPr marL="13970" marR="59055" indent="-635">
              <a:lnSpc>
                <a:spcPct val="145900"/>
              </a:lnSpc>
              <a:spcBef>
                <a:spcPts val="30"/>
              </a:spcBef>
            </a:pPr>
            <a:r>
              <a:rPr dirty="0" spc="60" b="0">
                <a:latin typeface="Arial"/>
                <a:cs typeface="Arial"/>
              </a:rPr>
              <a:t>Thank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you </a:t>
            </a:r>
            <a:r>
              <a:rPr dirty="0" spc="45" b="0">
                <a:latin typeface="Arial"/>
                <a:cs typeface="Arial"/>
              </a:rPr>
              <a:t>to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everyone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who </a:t>
            </a:r>
            <a:r>
              <a:rPr dirty="0" spc="80" b="0">
                <a:latin typeface="Arial"/>
                <a:cs typeface="Arial"/>
              </a:rPr>
              <a:t>participated!  </a:t>
            </a:r>
            <a:r>
              <a:rPr dirty="0" spc="150" b="0">
                <a:solidFill>
                  <a:srgbClr val="131313"/>
                </a:solidFill>
                <a:latin typeface="Arial"/>
                <a:cs typeface="Arial"/>
              </a:rPr>
              <a:t>We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absolutely </a:t>
            </a:r>
            <a:r>
              <a:rPr dirty="0" spc="60" b="0">
                <a:latin typeface="Arial"/>
                <a:cs typeface="Arial"/>
              </a:rPr>
              <a:t>loved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seeing </a:t>
            </a:r>
            <a:r>
              <a:rPr dirty="0" spc="35" b="0">
                <a:solidFill>
                  <a:srgbClr val="131313"/>
                </a:solidFill>
                <a:latin typeface="Arial"/>
                <a:cs typeface="Arial"/>
              </a:rPr>
              <a:t>all </a:t>
            </a:r>
            <a:r>
              <a:rPr dirty="0" spc="55" b="0">
                <a:latin typeface="Arial"/>
                <a:cs typeface="Arial"/>
              </a:rPr>
              <a:t>the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creative  </a:t>
            </a:r>
            <a:r>
              <a:rPr dirty="0" spc="100" b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pc="60" b="0">
                <a:latin typeface="Arial"/>
                <a:cs typeface="Arial"/>
              </a:rPr>
              <a:t>hilarious </a:t>
            </a:r>
            <a:r>
              <a:rPr dirty="0" spc="80" b="0">
                <a:latin typeface="Arial"/>
                <a:cs typeface="Arial"/>
              </a:rPr>
              <a:t>photos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you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submitted  </a:t>
            </a:r>
            <a:r>
              <a:rPr dirty="0" spc="105" b="0">
                <a:latin typeface="Arial"/>
                <a:cs typeface="Arial"/>
              </a:rPr>
              <a:t>throughout </a:t>
            </a:r>
            <a:r>
              <a:rPr dirty="0" spc="100" b="0">
                <a:latin typeface="Arial"/>
                <a:cs typeface="Arial"/>
              </a:rPr>
              <a:t>the </a:t>
            </a:r>
            <a:r>
              <a:rPr dirty="0" spc="40" b="0">
                <a:latin typeface="Arial"/>
                <a:cs typeface="Arial"/>
              </a:rPr>
              <a:t>day. </a:t>
            </a:r>
            <a:r>
              <a:rPr dirty="0" spc="20" b="0">
                <a:latin typeface="Arial"/>
                <a:cs typeface="Arial"/>
              </a:rPr>
              <a:t>It </a:t>
            </a:r>
            <a:r>
              <a:rPr dirty="0" spc="35" b="0">
                <a:solidFill>
                  <a:srgbClr val="131313"/>
                </a:solidFill>
                <a:latin typeface="Arial"/>
                <a:cs typeface="Arial"/>
              </a:rPr>
              <a:t>was </a:t>
            </a:r>
            <a:r>
              <a:rPr dirty="0" spc="20" b="0">
                <a:solidFill>
                  <a:srgbClr val="131313"/>
                </a:solidFill>
                <a:latin typeface="Arial"/>
                <a:cs typeface="Arial"/>
              </a:rPr>
              <a:t>a </a:t>
            </a:r>
            <a:r>
              <a:rPr dirty="0" spc="75" b="0">
                <a:latin typeface="Arial"/>
                <a:cs typeface="Arial"/>
              </a:rPr>
              <a:t>beautiful 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afternoon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of </a:t>
            </a:r>
            <a:r>
              <a:rPr dirty="0" spc="55" b="0">
                <a:latin typeface="Arial"/>
                <a:cs typeface="Arial"/>
              </a:rPr>
              <a:t>fellowship,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food,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and  community.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Check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out </a:t>
            </a:r>
            <a:r>
              <a:rPr dirty="0" spc="55" b="0">
                <a:latin typeface="Arial"/>
                <a:cs typeface="Arial"/>
              </a:rPr>
              <a:t>the fun </a:t>
            </a:r>
            <a:r>
              <a:rPr dirty="0" spc="80" b="0">
                <a:latin typeface="Arial"/>
                <a:cs typeface="Arial"/>
              </a:rPr>
              <a:t>photos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on  </a:t>
            </a:r>
            <a:r>
              <a:rPr dirty="0" spc="70" b="0">
                <a:latin typeface="Arial"/>
                <a:cs typeface="Arial"/>
              </a:rPr>
              <a:t>page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z="1250" spc="-100" b="0">
                <a:latin typeface="Times New Roman"/>
                <a:cs typeface="Times New Roman"/>
              </a:rPr>
              <a:t>11.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618490" marR="551180" indent="383540">
              <a:lnSpc>
                <a:spcPct val="146200"/>
              </a:lnSpc>
            </a:pPr>
            <a:r>
              <a:rPr dirty="0" spc="35"/>
              <a:t>Coming </a:t>
            </a:r>
            <a:r>
              <a:rPr dirty="0" spc="50">
                <a:solidFill>
                  <a:srgbClr val="131313"/>
                </a:solidFill>
              </a:rPr>
              <a:t>Up </a:t>
            </a:r>
            <a:r>
              <a:rPr dirty="0" spc="20">
                <a:solidFill>
                  <a:srgbClr val="131313"/>
                </a:solidFill>
              </a:rPr>
              <a:t>Next:  </a:t>
            </a:r>
            <a:r>
              <a:rPr dirty="0" spc="30">
                <a:solidFill>
                  <a:srgbClr val="131313"/>
                </a:solidFill>
              </a:rPr>
              <a:t>Vacation </a:t>
            </a:r>
            <a:r>
              <a:rPr dirty="0" spc="25"/>
              <a:t>Bible </a:t>
            </a:r>
            <a:r>
              <a:rPr dirty="0" spc="5">
                <a:solidFill>
                  <a:srgbClr val="131313"/>
                </a:solidFill>
              </a:rPr>
              <a:t>School</a:t>
            </a:r>
            <a:r>
              <a:rPr dirty="0" spc="-45">
                <a:solidFill>
                  <a:srgbClr val="131313"/>
                </a:solidFill>
              </a:rPr>
              <a:t> </a:t>
            </a:r>
            <a:r>
              <a:rPr dirty="0" spc="10"/>
              <a:t>(VBS)</a:t>
            </a:r>
          </a:p>
          <a:p>
            <a:pPr marL="14604" marR="41275" indent="-1270">
              <a:lnSpc>
                <a:spcPct val="146200"/>
              </a:lnSpc>
              <a:spcBef>
                <a:spcPts val="25"/>
              </a:spcBef>
            </a:pPr>
            <a:r>
              <a:rPr dirty="0" spc="60" b="0">
                <a:latin typeface="Arial"/>
                <a:cs typeface="Arial"/>
              </a:rPr>
              <a:t>The </a:t>
            </a:r>
            <a:r>
              <a:rPr dirty="0" spc="95" b="0">
                <a:solidFill>
                  <a:srgbClr val="131313"/>
                </a:solidFill>
                <a:latin typeface="Arial"/>
                <a:cs typeface="Arial"/>
              </a:rPr>
              <a:t>summer </a:t>
            </a:r>
            <a:r>
              <a:rPr dirty="0" spc="70" b="0">
                <a:latin typeface="Arial"/>
                <a:cs typeface="Arial"/>
              </a:rPr>
              <a:t>fun </a:t>
            </a:r>
            <a:r>
              <a:rPr dirty="0" spc="10" b="0">
                <a:latin typeface="Arial"/>
                <a:cs typeface="Arial"/>
              </a:rPr>
              <a:t>is </a:t>
            </a:r>
            <a:r>
              <a:rPr dirty="0" spc="80" b="0">
                <a:latin typeface="Arial"/>
                <a:cs typeface="Arial"/>
              </a:rPr>
              <a:t>just </a:t>
            </a:r>
            <a:r>
              <a:rPr dirty="0" spc="95" b="0">
                <a:solidFill>
                  <a:srgbClr val="131313"/>
                </a:solidFill>
                <a:latin typeface="Arial"/>
                <a:cs typeface="Arial"/>
              </a:rPr>
              <a:t>getting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started!</a:t>
            </a:r>
            <a:r>
              <a:rPr dirty="0" spc="-150" b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pc="140" b="0">
                <a:solidFill>
                  <a:srgbClr val="131313"/>
                </a:solidFill>
                <a:latin typeface="Arial"/>
                <a:cs typeface="Arial"/>
              </a:rPr>
              <a:t>We 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are </a:t>
            </a:r>
            <a:r>
              <a:rPr dirty="0" spc="45" b="0">
                <a:solidFill>
                  <a:srgbClr val="131313"/>
                </a:solidFill>
                <a:latin typeface="Arial"/>
                <a:cs typeface="Arial"/>
              </a:rPr>
              <a:t>so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excited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for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Vacation </a:t>
            </a:r>
            <a:r>
              <a:rPr dirty="0" spc="55" b="0">
                <a:latin typeface="Arial"/>
                <a:cs typeface="Arial"/>
              </a:rPr>
              <a:t>Bible </a:t>
            </a:r>
            <a:r>
              <a:rPr dirty="0" spc="50" b="0">
                <a:solidFill>
                  <a:srgbClr val="131313"/>
                </a:solidFill>
                <a:latin typeface="Arial"/>
                <a:cs typeface="Arial"/>
              </a:rPr>
              <a:t>School, 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which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will </a:t>
            </a:r>
            <a:r>
              <a:rPr dirty="0" spc="105" b="0">
                <a:solidFill>
                  <a:srgbClr val="131313"/>
                </a:solidFill>
                <a:latin typeface="Arial"/>
                <a:cs typeface="Arial"/>
              </a:rPr>
              <a:t>be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running </a:t>
            </a:r>
            <a:r>
              <a:rPr dirty="0" spc="114" b="0">
                <a:solidFill>
                  <a:srgbClr val="131313"/>
                </a:solidFill>
                <a:latin typeface="Arial"/>
                <a:cs typeface="Arial"/>
              </a:rPr>
              <a:t>from </a:t>
            </a:r>
            <a:r>
              <a:rPr dirty="0" spc="65" b="0">
                <a:latin typeface="Arial"/>
                <a:cs typeface="Arial"/>
              </a:rPr>
              <a:t>July</a:t>
            </a:r>
            <a:r>
              <a:rPr dirty="0" spc="-229" b="0">
                <a:latin typeface="Arial"/>
                <a:cs typeface="Arial"/>
              </a:rPr>
              <a:t> </a:t>
            </a:r>
            <a:r>
              <a:rPr dirty="0" spc="40" b="0">
                <a:latin typeface="Arial"/>
                <a:cs typeface="Arial"/>
              </a:rPr>
              <a:t>13-17.</a:t>
            </a:r>
          </a:p>
          <a:p>
            <a:pPr marL="12700" marR="5080">
              <a:lnSpc>
                <a:spcPct val="146900"/>
              </a:lnSpc>
              <a:spcBef>
                <a:spcPts val="15"/>
              </a:spcBef>
            </a:pPr>
            <a:r>
              <a:rPr dirty="0" spc="50" b="0">
                <a:solidFill>
                  <a:srgbClr val="131313"/>
                </a:solidFill>
                <a:latin typeface="Arial"/>
                <a:cs typeface="Arial"/>
              </a:rPr>
              <a:t>Get </a:t>
            </a:r>
            <a:r>
              <a:rPr dirty="0" spc="75" b="0">
                <a:solidFill>
                  <a:srgbClr val="131313"/>
                </a:solidFill>
                <a:latin typeface="Arial"/>
                <a:cs typeface="Arial"/>
              </a:rPr>
              <a:t>ready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for </a:t>
            </a:r>
            <a:r>
              <a:rPr dirty="0" spc="20" b="0">
                <a:solidFill>
                  <a:srgbClr val="131313"/>
                </a:solidFill>
                <a:latin typeface="Arial"/>
                <a:cs typeface="Arial"/>
              </a:rPr>
              <a:t>a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week </a:t>
            </a:r>
            <a:r>
              <a:rPr dirty="0" spc="55" b="0">
                <a:latin typeface="Arial"/>
                <a:cs typeface="Arial"/>
              </a:rPr>
              <a:t>filled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with </a:t>
            </a:r>
            <a:r>
              <a:rPr dirty="0" spc="50" b="0">
                <a:solidFill>
                  <a:srgbClr val="131313"/>
                </a:solidFill>
                <a:latin typeface="Arial"/>
                <a:cs typeface="Arial"/>
              </a:rPr>
              <a:t>games,  </a:t>
            </a:r>
            <a:r>
              <a:rPr dirty="0" spc="70" b="0">
                <a:solidFill>
                  <a:srgbClr val="131313"/>
                </a:solidFill>
                <a:latin typeface="Arial"/>
                <a:cs typeface="Arial"/>
              </a:rPr>
              <a:t>crafts, </a:t>
            </a:r>
            <a:r>
              <a:rPr dirty="0" spc="60" b="0">
                <a:latin typeface="Arial"/>
                <a:cs typeface="Arial"/>
              </a:rPr>
              <a:t>music,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pc="75" b="0">
                <a:latin typeface="Arial"/>
                <a:cs typeface="Arial"/>
              </a:rPr>
              <a:t>learning </a:t>
            </a:r>
            <a:r>
              <a:rPr dirty="0" spc="125" b="0">
                <a:latin typeface="Arial"/>
                <a:cs typeface="Arial"/>
              </a:rPr>
              <a:t>more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about  </a:t>
            </a:r>
            <a:r>
              <a:rPr dirty="0" spc="50" b="0">
                <a:solidFill>
                  <a:srgbClr val="131313"/>
                </a:solidFill>
                <a:latin typeface="Arial"/>
                <a:cs typeface="Arial"/>
              </a:rPr>
              <a:t>God's </a:t>
            </a:r>
            <a:r>
              <a:rPr dirty="0" spc="40" b="0">
                <a:latin typeface="Arial"/>
                <a:cs typeface="Arial"/>
              </a:rPr>
              <a:t>love. </a:t>
            </a:r>
            <a:r>
              <a:rPr dirty="0" spc="60" b="0">
                <a:latin typeface="Arial"/>
                <a:cs typeface="Arial"/>
              </a:rPr>
              <a:t>Keep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an </a:t>
            </a:r>
            <a:r>
              <a:rPr dirty="0" spc="45" b="0">
                <a:solidFill>
                  <a:srgbClr val="131313"/>
                </a:solidFill>
                <a:latin typeface="Arial"/>
                <a:cs typeface="Arial"/>
              </a:rPr>
              <a:t>eye </a:t>
            </a:r>
            <a:r>
              <a:rPr dirty="0" spc="40" b="0">
                <a:solidFill>
                  <a:srgbClr val="131313"/>
                </a:solidFill>
                <a:latin typeface="Arial"/>
                <a:cs typeface="Arial"/>
              </a:rPr>
              <a:t>out </a:t>
            </a:r>
            <a:r>
              <a:rPr dirty="0" spc="30" b="0">
                <a:solidFill>
                  <a:srgbClr val="131313"/>
                </a:solidFill>
                <a:latin typeface="Arial"/>
                <a:cs typeface="Arial"/>
              </a:rPr>
              <a:t>for </a:t>
            </a:r>
            <a:r>
              <a:rPr dirty="0" spc="60" b="0">
                <a:latin typeface="Arial"/>
                <a:cs typeface="Arial"/>
              </a:rPr>
              <a:t>final </a:t>
            </a:r>
            <a:r>
              <a:rPr dirty="0" spc="50" b="0">
                <a:solidFill>
                  <a:srgbClr val="131313"/>
                </a:solidFill>
                <a:latin typeface="Arial"/>
                <a:cs typeface="Arial"/>
              </a:rPr>
              <a:t>details,  </a:t>
            </a:r>
            <a:r>
              <a:rPr dirty="0" spc="70" b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pc="45" b="0">
                <a:latin typeface="Arial"/>
                <a:cs typeface="Arial"/>
              </a:rPr>
              <a:t>please </a:t>
            </a:r>
            <a:r>
              <a:rPr dirty="0" spc="75" b="0">
                <a:latin typeface="Arial"/>
                <a:cs typeface="Arial"/>
              </a:rPr>
              <a:t>pray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for </a:t>
            </a:r>
            <a:r>
              <a:rPr dirty="0" spc="75" b="0">
                <a:solidFill>
                  <a:srgbClr val="131313"/>
                </a:solidFill>
                <a:latin typeface="Arial"/>
                <a:cs typeface="Arial"/>
              </a:rPr>
              <a:t>our volunteers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pc="70" b="0">
                <a:latin typeface="Arial"/>
                <a:cs typeface="Arial"/>
              </a:rPr>
              <a:t>the 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children </a:t>
            </a:r>
            <a:r>
              <a:rPr dirty="0" spc="120" b="0">
                <a:solidFill>
                  <a:srgbClr val="131313"/>
                </a:solidFill>
                <a:latin typeface="Arial"/>
                <a:cs typeface="Arial"/>
              </a:rPr>
              <a:t>who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will </a:t>
            </a:r>
            <a:r>
              <a:rPr dirty="0" spc="105" b="0">
                <a:latin typeface="Arial"/>
                <a:cs typeface="Arial"/>
              </a:rPr>
              <a:t>be </a:t>
            </a:r>
            <a:r>
              <a:rPr dirty="0" spc="80" b="0">
                <a:latin typeface="Arial"/>
                <a:cs typeface="Arial"/>
              </a:rPr>
              <a:t>joining </a:t>
            </a:r>
            <a:r>
              <a:rPr dirty="0" spc="25" b="0">
                <a:latin typeface="Arial"/>
                <a:cs typeface="Arial"/>
              </a:rPr>
              <a:t>us </a:t>
            </a:r>
            <a:r>
              <a:rPr dirty="0" spc="15" b="0">
                <a:latin typeface="Arial"/>
                <a:cs typeface="Arial"/>
              </a:rPr>
              <a:t>for </a:t>
            </a:r>
            <a:r>
              <a:rPr dirty="0" spc="50" b="0">
                <a:latin typeface="Arial"/>
                <a:cs typeface="Arial"/>
              </a:rPr>
              <a:t>this 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special</a:t>
            </a:r>
            <a:r>
              <a:rPr dirty="0" spc="75" b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week!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Arial"/>
              <a:cs typeface="Arial"/>
            </a:endParaRPr>
          </a:p>
          <a:p>
            <a:pPr marL="12700" marR="52705" indent="5080">
              <a:lnSpc>
                <a:spcPct val="146800"/>
              </a:lnSpc>
            </a:pPr>
            <a:r>
              <a:rPr dirty="0" spc="114" b="0">
                <a:solidFill>
                  <a:srgbClr val="131313"/>
                </a:solidFill>
                <a:latin typeface="Arial"/>
                <a:cs typeface="Arial"/>
              </a:rPr>
              <a:t>Want </a:t>
            </a:r>
            <a:r>
              <a:rPr dirty="0" spc="80" b="0">
                <a:latin typeface="Arial"/>
                <a:cs typeface="Arial"/>
              </a:rPr>
              <a:t>to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get </a:t>
            </a:r>
            <a:r>
              <a:rPr dirty="0" spc="45" b="0">
                <a:latin typeface="Arial"/>
                <a:cs typeface="Arial"/>
              </a:rPr>
              <a:t>involved? </a:t>
            </a:r>
            <a:r>
              <a:rPr dirty="0" spc="25" b="0">
                <a:latin typeface="Arial"/>
                <a:cs typeface="Arial"/>
              </a:rPr>
              <a:t>If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you'd </a:t>
            </a:r>
            <a:r>
              <a:rPr dirty="0" spc="45" b="0">
                <a:latin typeface="Arial"/>
                <a:cs typeface="Arial"/>
              </a:rPr>
              <a:t>like </a:t>
            </a:r>
            <a:r>
              <a:rPr dirty="0" spc="50" b="0">
                <a:latin typeface="Arial"/>
                <a:cs typeface="Arial"/>
              </a:rPr>
              <a:t>to 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volunteer </a:t>
            </a:r>
            <a:r>
              <a:rPr dirty="0" spc="65" b="0">
                <a:solidFill>
                  <a:srgbClr val="131313"/>
                </a:solidFill>
                <a:latin typeface="Arial"/>
                <a:cs typeface="Arial"/>
              </a:rPr>
              <a:t>for </a:t>
            </a:r>
            <a:r>
              <a:rPr dirty="0" spc="20" b="0">
                <a:solidFill>
                  <a:srgbClr val="131313"/>
                </a:solidFill>
                <a:latin typeface="Arial"/>
                <a:cs typeface="Arial"/>
              </a:rPr>
              <a:t>VBS </a:t>
            </a:r>
            <a:r>
              <a:rPr dirty="0" spc="10" b="0">
                <a:solidFill>
                  <a:srgbClr val="131313"/>
                </a:solidFill>
                <a:latin typeface="Arial"/>
                <a:cs typeface="Arial"/>
              </a:rPr>
              <a:t>or </a:t>
            </a:r>
            <a:r>
              <a:rPr dirty="0" spc="70" b="0">
                <a:latin typeface="Arial"/>
                <a:cs typeface="Arial"/>
              </a:rPr>
              <a:t>help </a:t>
            </a:r>
            <a:r>
              <a:rPr dirty="0" spc="70" b="0">
                <a:solidFill>
                  <a:srgbClr val="131313"/>
                </a:solidFill>
                <a:latin typeface="Arial"/>
                <a:cs typeface="Arial"/>
              </a:rPr>
              <a:t>out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with </a:t>
            </a:r>
            <a:r>
              <a:rPr dirty="0" spc="90" b="0">
                <a:latin typeface="Arial"/>
                <a:cs typeface="Arial"/>
              </a:rPr>
              <a:t>future 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Children </a:t>
            </a:r>
            <a:r>
              <a:rPr dirty="0" spc="105" b="0">
                <a:solidFill>
                  <a:srgbClr val="131313"/>
                </a:solidFill>
                <a:latin typeface="Arial"/>
                <a:cs typeface="Arial"/>
              </a:rPr>
              <a:t>and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Youth </a:t>
            </a:r>
            <a:r>
              <a:rPr dirty="0" spc="80" b="0">
                <a:latin typeface="Arial"/>
                <a:cs typeface="Arial"/>
              </a:rPr>
              <a:t>ministry </a:t>
            </a:r>
            <a:r>
              <a:rPr dirty="0" spc="45" b="0">
                <a:solidFill>
                  <a:srgbClr val="131313"/>
                </a:solidFill>
                <a:latin typeface="Arial"/>
                <a:cs typeface="Arial"/>
              </a:rPr>
              <a:t>events,</a:t>
            </a:r>
            <a:r>
              <a:rPr dirty="0" spc="-204" b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pc="45" b="0">
                <a:latin typeface="Arial"/>
                <a:cs typeface="Arial"/>
              </a:rPr>
              <a:t>please 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reach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out </a:t>
            </a:r>
            <a:r>
              <a:rPr dirty="0" spc="75" b="0">
                <a:latin typeface="Arial"/>
                <a:cs typeface="Arial"/>
              </a:rPr>
              <a:t>to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Mary</a:t>
            </a:r>
            <a:r>
              <a:rPr dirty="0" spc="20" b="0">
                <a:solidFill>
                  <a:srgbClr val="131313"/>
                </a:solidFill>
                <a:latin typeface="Arial"/>
                <a:cs typeface="Arial"/>
              </a:rPr>
              <a:t> </a:t>
            </a:r>
            <a:r>
              <a:rPr dirty="0" spc="80" b="0">
                <a:solidFill>
                  <a:srgbClr val="131313"/>
                </a:solidFill>
                <a:latin typeface="Arial"/>
                <a:cs typeface="Arial"/>
              </a:rPr>
              <a:t>Slattery@</a:t>
            </a:r>
          </a:p>
          <a:p>
            <a:pPr marL="17145" marR="298450" indent="-635">
              <a:lnSpc>
                <a:spcPct val="146200"/>
              </a:lnSpc>
              <a:spcBef>
                <a:spcPts val="25"/>
              </a:spcBef>
            </a:pPr>
            <a:r>
              <a:rPr dirty="0" u="heavy" spc="35" b="0">
                <a:uFill>
                  <a:solidFill>
                    <a:srgbClr val="030303"/>
                  </a:solidFill>
                </a:uFill>
                <a:latin typeface="Arial"/>
                <a:cs typeface="Arial"/>
              </a:rPr>
              <a:t>mfstlatterY-03@_gmail.com</a:t>
            </a:r>
            <a:r>
              <a:rPr dirty="0" spc="35" b="0">
                <a:latin typeface="Arial"/>
                <a:cs typeface="Arial"/>
              </a:rPr>
              <a:t> </a:t>
            </a:r>
            <a:r>
              <a:rPr dirty="0" spc="25" b="0">
                <a:solidFill>
                  <a:srgbClr val="131313"/>
                </a:solidFill>
                <a:latin typeface="Arial"/>
                <a:cs typeface="Arial"/>
              </a:rPr>
              <a:t>or </a:t>
            </a:r>
            <a:r>
              <a:rPr dirty="0" spc="15" b="0">
                <a:solidFill>
                  <a:srgbClr val="131313"/>
                </a:solidFill>
                <a:latin typeface="Arial"/>
                <a:cs typeface="Arial"/>
              </a:rPr>
              <a:t>(401) </a:t>
            </a:r>
            <a:r>
              <a:rPr dirty="0" spc="85" b="0">
                <a:solidFill>
                  <a:srgbClr val="131313"/>
                </a:solidFill>
                <a:latin typeface="Arial"/>
                <a:cs typeface="Arial"/>
              </a:rPr>
              <a:t>569-  </a:t>
            </a:r>
            <a:r>
              <a:rPr dirty="0" spc="60" b="0">
                <a:solidFill>
                  <a:srgbClr val="131313"/>
                </a:solidFill>
                <a:latin typeface="Arial"/>
                <a:cs typeface="Arial"/>
              </a:rPr>
              <a:t>9584. </a:t>
            </a:r>
            <a:r>
              <a:rPr dirty="0" spc="90" b="0">
                <a:solidFill>
                  <a:srgbClr val="131313"/>
                </a:solidFill>
                <a:latin typeface="Arial"/>
                <a:cs typeface="Arial"/>
              </a:rPr>
              <a:t>We'd </a:t>
            </a:r>
            <a:r>
              <a:rPr dirty="0" spc="60" b="0">
                <a:latin typeface="Arial"/>
                <a:cs typeface="Arial"/>
              </a:rPr>
              <a:t>love </a:t>
            </a:r>
            <a:r>
              <a:rPr dirty="0" spc="55" b="0">
                <a:latin typeface="Arial"/>
                <a:cs typeface="Arial"/>
              </a:rPr>
              <a:t>to </a:t>
            </a:r>
            <a:r>
              <a:rPr dirty="0" spc="50" b="0">
                <a:latin typeface="Arial"/>
                <a:cs typeface="Arial"/>
              </a:rPr>
              <a:t>have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spc="55" b="0">
                <a:solidFill>
                  <a:srgbClr val="131313"/>
                </a:solidFill>
                <a:latin typeface="Arial"/>
                <a:cs typeface="Arial"/>
              </a:rPr>
              <a:t>you!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1915" y="12476425"/>
            <a:ext cx="161290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40">
                <a:solidFill>
                  <a:srgbClr val="030303"/>
                </a:solidFill>
                <a:latin typeface="Times New Roman"/>
                <a:cs typeface="Times New Roman"/>
              </a:rPr>
              <a:t>7</a:t>
            </a: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67646" cy="47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422" y="48814"/>
            <a:ext cx="5959029" cy="3026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09870" y="695606"/>
            <a:ext cx="805934" cy="378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5205" y="695606"/>
            <a:ext cx="818145" cy="378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84106" y="0"/>
            <a:ext cx="1282167" cy="11959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11" y="10226626"/>
            <a:ext cx="7754063" cy="2574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6191" y="1073917"/>
            <a:ext cx="0" cy="9152890"/>
          </a:xfrm>
          <a:custGeom>
            <a:avLst/>
            <a:gdLst/>
            <a:ahLst/>
            <a:cxnLst/>
            <a:rect l="l" t="t" r="r" b="b"/>
            <a:pathLst>
              <a:path w="0" h="9152890">
                <a:moveTo>
                  <a:pt x="0" y="9152705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15807" y="686452"/>
            <a:ext cx="659765" cy="0"/>
          </a:xfrm>
          <a:custGeom>
            <a:avLst/>
            <a:gdLst/>
            <a:ahLst/>
            <a:cxnLst/>
            <a:rect l="l" t="t" r="r" b="b"/>
            <a:pathLst>
              <a:path w="659764" h="0">
                <a:moveTo>
                  <a:pt x="0" y="0"/>
                </a:moveTo>
                <a:lnTo>
                  <a:pt x="659401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93353" y="1073917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 h="0">
                <a:moveTo>
                  <a:pt x="0" y="0"/>
                </a:moveTo>
                <a:lnTo>
                  <a:pt x="390756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8260" y="1073917"/>
            <a:ext cx="671830" cy="0"/>
          </a:xfrm>
          <a:custGeom>
            <a:avLst/>
            <a:gdLst/>
            <a:ahLst/>
            <a:cxnLst/>
            <a:rect l="l" t="t" r="r" b="b"/>
            <a:pathLst>
              <a:path w="671829" h="0">
                <a:moveTo>
                  <a:pt x="0" y="0"/>
                </a:moveTo>
                <a:lnTo>
                  <a:pt x="671612" y="0"/>
                </a:lnTo>
              </a:path>
            </a:pathLst>
          </a:custGeom>
          <a:ln w="183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7589" y="4445163"/>
            <a:ext cx="3575050" cy="0"/>
          </a:xfrm>
          <a:custGeom>
            <a:avLst/>
            <a:gdLst/>
            <a:ahLst/>
            <a:cxnLst/>
            <a:rect l="l" t="t" r="r" b="b"/>
            <a:pathLst>
              <a:path w="3575050" h="0">
                <a:moveTo>
                  <a:pt x="0" y="0"/>
                </a:moveTo>
                <a:lnTo>
                  <a:pt x="3574808" y="0"/>
                </a:lnTo>
              </a:path>
            </a:pathLst>
          </a:custGeom>
          <a:ln w="9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05499" y="3076592"/>
            <a:ext cx="3582670" cy="12795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 indent="1905">
              <a:lnSpc>
                <a:spcPct val="119400"/>
              </a:lnSpc>
              <a:spcBef>
                <a:spcPts val="85"/>
              </a:spcBef>
            </a:pP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Each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month,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we're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honored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highlight </a:t>
            </a:r>
            <a:r>
              <a:rPr dirty="0" sz="1150" spc="20">
                <a:solidFill>
                  <a:srgbClr val="151515"/>
                </a:solidFill>
                <a:latin typeface="Arial"/>
                <a:cs typeface="Arial"/>
              </a:rPr>
              <a:t>a 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member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of </a:t>
            </a:r>
            <a:r>
              <a:rPr dirty="0" sz="1150" spc="85">
                <a:solidFill>
                  <a:srgbClr val="151515"/>
                </a:solidFill>
                <a:latin typeface="Arial"/>
                <a:cs typeface="Arial"/>
              </a:rPr>
              <a:t>our </a:t>
            </a:r>
            <a:r>
              <a:rPr dirty="0" sz="1150" spc="100">
                <a:solidFill>
                  <a:srgbClr val="151515"/>
                </a:solidFill>
                <a:latin typeface="Arial"/>
                <a:cs typeface="Arial"/>
              </a:rPr>
              <a:t>church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family </a:t>
            </a:r>
            <a:r>
              <a:rPr dirty="0" sz="1150" spc="60">
                <a:solidFill>
                  <a:srgbClr val="151515"/>
                </a:solidFill>
                <a:latin typeface="Arial"/>
                <a:cs typeface="Arial"/>
              </a:rPr>
              <a:t>whose presence,  gifts, </a:t>
            </a:r>
            <a:r>
              <a:rPr dirty="0" sz="1150" spc="100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faith help </a:t>
            </a:r>
            <a:r>
              <a:rPr dirty="0" sz="1150" spc="55">
                <a:solidFill>
                  <a:srgbClr val="151515"/>
                </a:solidFill>
                <a:latin typeface="Arial"/>
                <a:cs typeface="Arial"/>
              </a:rPr>
              <a:t>shape </a:t>
            </a:r>
            <a:r>
              <a:rPr dirty="0" sz="1150" spc="45">
                <a:solidFill>
                  <a:srgbClr val="151515"/>
                </a:solidFill>
                <a:latin typeface="Arial"/>
                <a:cs typeface="Arial"/>
              </a:rPr>
              <a:t>our </a:t>
            </a:r>
            <a:r>
              <a:rPr dirty="0" sz="1150" spc="85">
                <a:solidFill>
                  <a:srgbClr val="151515"/>
                </a:solidFill>
                <a:latin typeface="Arial"/>
                <a:cs typeface="Arial"/>
              </a:rPr>
              <a:t>community.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This  </a:t>
            </a:r>
            <a:r>
              <a:rPr dirty="0" sz="1150" spc="85">
                <a:solidFill>
                  <a:srgbClr val="151515"/>
                </a:solidFill>
                <a:latin typeface="Arial"/>
                <a:cs typeface="Arial"/>
              </a:rPr>
              <a:t>spotlight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offers </a:t>
            </a:r>
            <a:r>
              <a:rPr dirty="0" sz="1150" spc="20">
                <a:solidFill>
                  <a:srgbClr val="151515"/>
                </a:solidFill>
                <a:latin typeface="Arial"/>
                <a:cs typeface="Arial"/>
              </a:rPr>
              <a:t>a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chance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60">
                <a:solidFill>
                  <a:srgbClr val="151515"/>
                </a:solidFill>
                <a:latin typeface="Arial"/>
                <a:cs typeface="Arial"/>
              </a:rPr>
              <a:t>get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know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them </a:t>
            </a:r>
            <a:r>
              <a:rPr dirty="0" sz="1150" spc="20">
                <a:solidFill>
                  <a:srgbClr val="151515"/>
                </a:solidFill>
                <a:latin typeface="Arial"/>
                <a:cs typeface="Arial"/>
              </a:rPr>
              <a:t>a 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little </a:t>
            </a:r>
            <a:r>
              <a:rPr dirty="0" sz="1150" spc="95">
                <a:solidFill>
                  <a:srgbClr val="151515"/>
                </a:solidFill>
                <a:latin typeface="Arial"/>
                <a:cs typeface="Arial"/>
              </a:rPr>
              <a:t>better </a:t>
            </a:r>
            <a:r>
              <a:rPr dirty="0" sz="1150" spc="130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celebrate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many </a:t>
            </a:r>
            <a:r>
              <a:rPr dirty="0" sz="1150" spc="35">
                <a:solidFill>
                  <a:srgbClr val="151515"/>
                </a:solidFill>
                <a:latin typeface="Arial"/>
                <a:cs typeface="Arial"/>
              </a:rPr>
              <a:t>ways </a:t>
            </a:r>
            <a:r>
              <a:rPr dirty="0" sz="1150" spc="40">
                <a:solidFill>
                  <a:srgbClr val="151515"/>
                </a:solidFill>
                <a:latin typeface="Arial"/>
                <a:cs typeface="Arial"/>
              </a:rPr>
              <a:t>we  </a:t>
            </a:r>
            <a:r>
              <a:rPr dirty="0" sz="1150" spc="125">
                <a:solidFill>
                  <a:srgbClr val="151515"/>
                </a:solidFill>
                <a:latin typeface="Arial"/>
                <a:cs typeface="Arial"/>
              </a:rPr>
              <a:t>grow</a:t>
            </a:r>
            <a:r>
              <a:rPr dirty="0" sz="1150" spc="3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together.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913" y="4461702"/>
            <a:ext cx="3575050" cy="569150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375"/>
              </a:spcBef>
            </a:pPr>
            <a:r>
              <a:rPr dirty="0" sz="1150" spc="55" b="1">
                <a:solidFill>
                  <a:srgbClr val="151515"/>
                </a:solidFill>
                <a:latin typeface="Arial"/>
                <a:cs typeface="Arial"/>
              </a:rPr>
              <a:t>My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name</a:t>
            </a:r>
            <a:r>
              <a:rPr dirty="0" sz="1150" spc="-14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25" b="1">
                <a:solidFill>
                  <a:srgbClr val="050505"/>
                </a:solidFill>
                <a:latin typeface="Arial"/>
                <a:cs typeface="Arial"/>
              </a:rPr>
              <a:t>is:</a:t>
            </a:r>
            <a:endParaRPr sz="11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280"/>
              </a:spcBef>
            </a:pPr>
            <a:r>
              <a:rPr dirty="0" sz="1150" spc="-30">
                <a:solidFill>
                  <a:srgbClr val="050505"/>
                </a:solidFill>
                <a:latin typeface="Arial"/>
                <a:cs typeface="Arial"/>
              </a:rPr>
              <a:t>Bob </a:t>
            </a:r>
            <a:r>
              <a:rPr dirty="0" sz="11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>
                <a:solidFill>
                  <a:srgbClr val="151515"/>
                </a:solidFill>
                <a:latin typeface="Arial"/>
                <a:cs typeface="Arial"/>
              </a:rPr>
              <a:t>Strouse</a:t>
            </a:r>
            <a:endParaRPr sz="1150">
              <a:latin typeface="Arial"/>
              <a:cs typeface="Arial"/>
            </a:endParaRPr>
          </a:p>
          <a:p>
            <a:pPr marL="16510" marR="473075" indent="1270">
              <a:lnSpc>
                <a:spcPct val="120100"/>
              </a:lnSpc>
            </a:pP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How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long</a:t>
            </a:r>
            <a:r>
              <a:rPr dirty="0" sz="115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have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</a:t>
            </a:r>
            <a:r>
              <a:rPr dirty="0" sz="1150" spc="-15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been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member</a:t>
            </a:r>
            <a:r>
              <a:rPr dirty="0" sz="1150" spc="8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of</a:t>
            </a:r>
            <a:r>
              <a:rPr dirty="0" sz="1150" spc="-6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our  </a:t>
            </a:r>
            <a:r>
              <a:rPr dirty="0" sz="1150" spc="5" b="1">
                <a:solidFill>
                  <a:srgbClr val="151515"/>
                </a:solidFill>
                <a:latin typeface="Arial"/>
                <a:cs typeface="Arial"/>
              </a:rPr>
              <a:t>community?</a:t>
            </a:r>
            <a:endParaRPr sz="11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50"/>
              </a:spcBef>
            </a:pP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Four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years </a:t>
            </a:r>
            <a:r>
              <a:rPr dirty="0" sz="1150" spc="75" i="1">
                <a:solidFill>
                  <a:srgbClr val="151515"/>
                </a:solidFill>
                <a:latin typeface="Arial"/>
                <a:cs typeface="Arial"/>
              </a:rPr>
              <a:t>(time</a:t>
            </a:r>
            <a:r>
              <a:rPr dirty="0" sz="1150" spc="-1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-40" i="1">
                <a:solidFill>
                  <a:srgbClr val="050505"/>
                </a:solidFill>
                <a:latin typeface="Arial"/>
                <a:cs typeface="Arial"/>
              </a:rPr>
              <a:t>f"/ies!)</a:t>
            </a:r>
            <a:endParaRPr sz="115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280"/>
              </a:spcBef>
            </a:pP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Which </a:t>
            </a:r>
            <a:r>
              <a:rPr dirty="0" sz="1150" spc="10" b="1">
                <a:solidFill>
                  <a:srgbClr val="151515"/>
                </a:solidFill>
                <a:latin typeface="Arial"/>
                <a:cs typeface="Arial"/>
              </a:rPr>
              <a:t>service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do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attend?</a:t>
            </a:r>
            <a:r>
              <a:rPr dirty="0" sz="1150" spc="-17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 i="1">
                <a:solidFill>
                  <a:srgbClr val="050505"/>
                </a:solidFill>
                <a:latin typeface="Arial"/>
                <a:cs typeface="Arial"/>
              </a:rPr>
              <a:t>10am</a:t>
            </a:r>
            <a:endParaRPr sz="11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275"/>
              </a:spcBef>
            </a:pP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Tell</a:t>
            </a:r>
            <a:r>
              <a:rPr dirty="0" sz="1150" spc="-10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us</a:t>
            </a:r>
            <a:r>
              <a:rPr dirty="0" sz="1150" spc="-6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little</a:t>
            </a:r>
            <a:r>
              <a:rPr dirty="0" sz="1150" spc="-7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about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yourself</a:t>
            </a:r>
            <a:r>
              <a:rPr dirty="0" sz="1150" spc="-10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(family,</a:t>
            </a:r>
            <a:r>
              <a:rPr dirty="0" sz="1150" spc="-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 i="1">
                <a:solidFill>
                  <a:srgbClr val="050505"/>
                </a:solidFill>
                <a:latin typeface="Arial"/>
                <a:cs typeface="Arial"/>
              </a:rPr>
              <a:t>work,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hobbies,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etc.)</a:t>
            </a:r>
            <a:endParaRPr sz="1150">
              <a:latin typeface="Arial"/>
              <a:cs typeface="Arial"/>
            </a:endParaRPr>
          </a:p>
          <a:p>
            <a:pPr marL="13970" marR="144145" indent="5715">
              <a:lnSpc>
                <a:spcPts val="1660"/>
              </a:lnSpc>
              <a:spcBef>
                <a:spcPts val="75"/>
              </a:spcBef>
            </a:pPr>
            <a:r>
              <a:rPr dirty="0" sz="1150" spc="10" i="1">
                <a:solidFill>
                  <a:srgbClr val="050505"/>
                </a:solidFill>
                <a:latin typeface="Arial"/>
                <a:cs typeface="Arial"/>
              </a:rPr>
              <a:t>I've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been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extremely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fortunate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50" i="1">
                <a:solidFill>
                  <a:srgbClr val="050505"/>
                </a:solidFill>
                <a:latin typeface="Arial"/>
                <a:cs typeface="Arial"/>
              </a:rPr>
              <a:t>hove </a:t>
            </a:r>
            <a:r>
              <a:rPr dirty="0" sz="1150" spc="120">
                <a:solidFill>
                  <a:srgbClr val="151515"/>
                </a:solidFill>
                <a:latin typeface="Arial"/>
                <a:cs typeface="Arial"/>
              </a:rPr>
              <a:t>retired  </a:t>
            </a:r>
            <a:r>
              <a:rPr dirty="0" sz="1150" spc="80" i="1">
                <a:solidFill>
                  <a:srgbClr val="151515"/>
                </a:solidFill>
                <a:latin typeface="Arial"/>
                <a:cs typeface="Arial"/>
              </a:rPr>
              <a:t>young </a:t>
            </a:r>
            <a:r>
              <a:rPr dirty="0" sz="1150" spc="45">
                <a:solidFill>
                  <a:srgbClr val="151515"/>
                </a:solidFill>
                <a:latin typeface="Arial"/>
                <a:cs typeface="Arial"/>
              </a:rPr>
              <a:t>so </a:t>
            </a:r>
            <a:r>
              <a:rPr dirty="0" sz="1150" spc="35">
                <a:solidFill>
                  <a:srgbClr val="151515"/>
                </a:solidFill>
                <a:latin typeface="Arial"/>
                <a:cs typeface="Arial"/>
              </a:rPr>
              <a:t>we've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been </a:t>
            </a:r>
            <a:r>
              <a:rPr dirty="0" sz="1150" spc="75" i="1">
                <a:solidFill>
                  <a:srgbClr val="151515"/>
                </a:solidFill>
                <a:latin typeface="Arial"/>
                <a:cs typeface="Arial"/>
              </a:rPr>
              <a:t>able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5" i="1">
                <a:solidFill>
                  <a:srgbClr val="050505"/>
                </a:solidFill>
                <a:latin typeface="Arial"/>
                <a:cs typeface="Arial"/>
              </a:rPr>
              <a:t>travel,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enjoy 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working </a:t>
            </a:r>
            <a:r>
              <a:rPr dirty="0" sz="1150" spc="70" i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our </a:t>
            </a:r>
            <a:r>
              <a:rPr dirty="0" sz="1150" spc="95" i="1">
                <a:solidFill>
                  <a:srgbClr val="151515"/>
                </a:solidFill>
                <a:latin typeface="Arial"/>
                <a:cs typeface="Arial"/>
              </a:rPr>
              <a:t>yard </a:t>
            </a:r>
            <a:r>
              <a:rPr dirty="0" sz="1150" spc="105" i="1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80" i="1">
                <a:solidFill>
                  <a:srgbClr val="151515"/>
                </a:solidFill>
                <a:latin typeface="Arial"/>
                <a:cs typeface="Arial"/>
              </a:rPr>
              <a:t>volunteering. </a:t>
            </a:r>
            <a:r>
              <a:rPr dirty="0" sz="1150" spc="135">
                <a:solidFill>
                  <a:srgbClr val="151515"/>
                </a:solidFill>
                <a:latin typeface="Arial"/>
                <a:cs typeface="Arial"/>
              </a:rPr>
              <a:t>We</a:t>
            </a:r>
            <a:r>
              <a:rPr dirty="0" sz="1150" spc="-5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151515"/>
                </a:solidFill>
                <a:latin typeface="Arial"/>
                <a:cs typeface="Arial"/>
              </a:rPr>
              <a:t>ore 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also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expecting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be 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f"jrst </a:t>
            </a:r>
            <a:r>
              <a:rPr dirty="0" sz="1150" spc="95" i="1">
                <a:solidFill>
                  <a:srgbClr val="050505"/>
                </a:solidFill>
                <a:latin typeface="Arial"/>
                <a:cs typeface="Arial"/>
              </a:rPr>
              <a:t>time</a:t>
            </a:r>
            <a:r>
              <a:rPr dirty="0" sz="1150" spc="-120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5">
                <a:solidFill>
                  <a:srgbClr val="151515"/>
                </a:solidFill>
                <a:latin typeface="Arial"/>
                <a:cs typeface="Arial"/>
              </a:rPr>
              <a:t>grandparents</a:t>
            </a:r>
            <a:endParaRPr sz="11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145"/>
              </a:spcBef>
            </a:pPr>
            <a:r>
              <a:rPr dirty="0" sz="1150" spc="105" i="1">
                <a:solidFill>
                  <a:srgbClr val="151515"/>
                </a:solidFill>
                <a:latin typeface="Arial"/>
                <a:cs typeface="Arial"/>
              </a:rPr>
              <a:t>any day</a:t>
            </a:r>
            <a:r>
              <a:rPr dirty="0" sz="1150" spc="1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now.</a:t>
            </a:r>
            <a:endParaRPr sz="1150">
              <a:latin typeface="Arial"/>
              <a:cs typeface="Arial"/>
            </a:endParaRPr>
          </a:p>
          <a:p>
            <a:pPr marL="17780" marR="175260" indent="1270">
              <a:lnSpc>
                <a:spcPct val="120100"/>
              </a:lnSpc>
            </a:pPr>
            <a:r>
              <a:rPr dirty="0" sz="1150" spc="95" b="1">
                <a:solidFill>
                  <a:srgbClr val="050505"/>
                </a:solidFill>
                <a:latin typeface="Arial"/>
                <a:cs typeface="Arial"/>
              </a:rPr>
              <a:t>What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 b="1">
                <a:solidFill>
                  <a:srgbClr val="050505"/>
                </a:solidFill>
                <a:latin typeface="Arial"/>
                <a:cs typeface="Arial"/>
              </a:rPr>
              <a:t>are</a:t>
            </a:r>
            <a:r>
              <a:rPr dirty="0" sz="115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few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things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</a:t>
            </a:r>
            <a:r>
              <a:rPr dirty="0" sz="1150" spc="-2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enjoy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doing</a:t>
            </a:r>
            <a:r>
              <a:rPr dirty="0" sz="1150" spc="-1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151515"/>
                </a:solidFill>
                <a:latin typeface="Arial"/>
                <a:cs typeface="Arial"/>
              </a:rPr>
              <a:t>your 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free</a:t>
            </a:r>
            <a:r>
              <a:rPr dirty="0" sz="1150" spc="-2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time?</a:t>
            </a:r>
            <a:endParaRPr sz="1150">
              <a:latin typeface="Arial"/>
              <a:cs typeface="Arial"/>
            </a:endParaRPr>
          </a:p>
          <a:p>
            <a:pPr marL="14604" marR="5080" indent="5080">
              <a:lnSpc>
                <a:spcPct val="120100"/>
              </a:lnSpc>
            </a:pPr>
            <a:r>
              <a:rPr dirty="0" sz="1150" spc="25" i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25" i="1">
                <a:solidFill>
                  <a:srgbClr val="151515"/>
                </a:solidFill>
                <a:latin typeface="Arial"/>
                <a:cs typeface="Arial"/>
              </a:rPr>
              <a:t>the </a:t>
            </a:r>
            <a:r>
              <a:rPr dirty="0" sz="1150" spc="95">
                <a:solidFill>
                  <a:srgbClr val="151515"/>
                </a:solidFill>
                <a:latin typeface="Arial"/>
                <a:cs typeface="Arial"/>
              </a:rPr>
              <a:t>summer </a:t>
            </a:r>
            <a:r>
              <a:rPr dirty="0" sz="1150" spc="55">
                <a:solidFill>
                  <a:srgbClr val="151515"/>
                </a:solidFill>
                <a:latin typeface="Arial"/>
                <a:cs typeface="Arial"/>
              </a:rPr>
              <a:t>we </a:t>
            </a:r>
            <a:r>
              <a:rPr dirty="0" sz="1150" spc="40" i="1">
                <a:solidFill>
                  <a:srgbClr val="050505"/>
                </a:solidFill>
                <a:latin typeface="Arial"/>
                <a:cs typeface="Arial"/>
              </a:rPr>
              <a:t>love </a:t>
            </a:r>
            <a:r>
              <a:rPr dirty="0" sz="1150" spc="40">
                <a:solidFill>
                  <a:srgbClr val="151515"/>
                </a:solidFill>
                <a:latin typeface="Arial"/>
                <a:cs typeface="Arial"/>
              </a:rPr>
              <a:t>to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spend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time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outside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on 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our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deck </a:t>
            </a:r>
            <a:r>
              <a:rPr dirty="0" sz="1150" spc="80">
                <a:solidFill>
                  <a:srgbClr val="151515"/>
                </a:solidFill>
                <a:latin typeface="Arial"/>
                <a:cs typeface="Arial"/>
              </a:rPr>
              <a:t>where </a:t>
            </a:r>
            <a:r>
              <a:rPr dirty="0" sz="1150" spc="70">
                <a:solidFill>
                  <a:srgbClr val="151515"/>
                </a:solidFill>
                <a:latin typeface="Arial"/>
                <a:cs typeface="Arial"/>
              </a:rPr>
              <a:t>we </a:t>
            </a:r>
            <a:r>
              <a:rPr dirty="0" sz="1150" spc="60">
                <a:solidFill>
                  <a:srgbClr val="151515"/>
                </a:solidFill>
                <a:latin typeface="Arial"/>
                <a:cs typeface="Arial"/>
              </a:rPr>
              <a:t>con </a:t>
            </a:r>
            <a:r>
              <a:rPr dirty="0" sz="1150" spc="105" i="1">
                <a:solidFill>
                  <a:srgbClr val="151515"/>
                </a:solidFill>
                <a:latin typeface="Arial"/>
                <a:cs typeface="Arial"/>
              </a:rPr>
              <a:t>watch </a:t>
            </a:r>
            <a:r>
              <a:rPr dirty="0" sz="1150" spc="90" i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boots </a:t>
            </a:r>
            <a:r>
              <a:rPr dirty="0" sz="1150" spc="105">
                <a:solidFill>
                  <a:srgbClr val="151515"/>
                </a:solidFill>
                <a:latin typeface="Arial"/>
                <a:cs typeface="Arial"/>
              </a:rPr>
              <a:t>go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by 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nature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oil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around. </a:t>
            </a: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Unfortunately, </a:t>
            </a:r>
            <a:r>
              <a:rPr dirty="0" sz="1150" spc="55">
                <a:solidFill>
                  <a:srgbClr val="151515"/>
                </a:solidFill>
                <a:latin typeface="Arial"/>
                <a:cs typeface="Arial"/>
              </a:rPr>
              <a:t>we 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definitely </a:t>
            </a:r>
            <a:r>
              <a:rPr dirty="0" sz="1150" spc="100">
                <a:solidFill>
                  <a:srgbClr val="151515"/>
                </a:solidFill>
                <a:latin typeface="Arial"/>
                <a:cs typeface="Arial"/>
              </a:rPr>
              <a:t>do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not </a:t>
            </a:r>
            <a:r>
              <a:rPr dirty="0" sz="1150" spc="80">
                <a:solidFill>
                  <a:srgbClr val="151515"/>
                </a:solidFill>
                <a:latin typeface="Arial"/>
                <a:cs typeface="Arial"/>
              </a:rPr>
              <a:t>get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to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golf</a:t>
            </a:r>
            <a:r>
              <a:rPr dirty="0" sz="1150" spc="16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75" i="1">
                <a:solidFill>
                  <a:srgbClr val="151515"/>
                </a:solidFill>
                <a:latin typeface="Arial"/>
                <a:cs typeface="Arial"/>
              </a:rPr>
              <a:t>enough.</a:t>
            </a:r>
            <a:endParaRPr sz="1150">
              <a:latin typeface="Arial"/>
              <a:cs typeface="Arial"/>
            </a:endParaRPr>
          </a:p>
          <a:p>
            <a:pPr marL="15240" marR="124460" indent="3175">
              <a:lnSpc>
                <a:spcPct val="118400"/>
              </a:lnSpc>
            </a:pP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Is</a:t>
            </a:r>
            <a:r>
              <a:rPr dirty="0" sz="1150" spc="-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there</a:t>
            </a:r>
            <a:r>
              <a:rPr dirty="0" sz="1150" spc="-1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fun</a:t>
            </a:r>
            <a:r>
              <a:rPr dirty="0" sz="1150" spc="-1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fact</a:t>
            </a:r>
            <a:r>
              <a:rPr dirty="0" sz="115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about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</a:t>
            </a:r>
            <a:r>
              <a:rPr dirty="0" sz="1150" spc="-3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that</a:t>
            </a:r>
            <a:r>
              <a:rPr dirty="0" sz="1150" spc="-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people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might 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not</a:t>
            </a:r>
            <a:r>
              <a:rPr dirty="0" sz="1150" spc="-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know?</a:t>
            </a:r>
            <a:endParaRPr sz="11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275"/>
              </a:spcBef>
            </a:pPr>
            <a:r>
              <a:rPr dirty="0" sz="1150" spc="25" i="1">
                <a:solidFill>
                  <a:srgbClr val="050505"/>
                </a:solidFill>
                <a:latin typeface="Arial"/>
                <a:cs typeface="Arial"/>
              </a:rPr>
              <a:t>Besides </a:t>
            </a:r>
            <a:r>
              <a:rPr dirty="0" sz="1150" spc="75" i="1">
                <a:solidFill>
                  <a:srgbClr val="050505"/>
                </a:solidFill>
                <a:latin typeface="Arial"/>
                <a:cs typeface="Arial"/>
              </a:rPr>
              <a:t>my </a:t>
            </a:r>
            <a:r>
              <a:rPr dirty="0" sz="1150" spc="120">
                <a:solidFill>
                  <a:srgbClr val="050505"/>
                </a:solidFill>
                <a:latin typeface="Arial"/>
                <a:cs typeface="Arial"/>
              </a:rPr>
              <a:t>moring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shower, </a:t>
            </a:r>
            <a:r>
              <a:rPr dirty="0" sz="1150" spc="-80" i="1">
                <a:solidFill>
                  <a:srgbClr val="050505"/>
                </a:solidFill>
                <a:latin typeface="Arial"/>
                <a:cs typeface="Arial"/>
              </a:rPr>
              <a:t>I </a:t>
            </a:r>
            <a:r>
              <a:rPr dirty="0" sz="1150" spc="85" i="1">
                <a:solidFill>
                  <a:srgbClr val="050505"/>
                </a:solidFill>
                <a:latin typeface="Arial"/>
                <a:cs typeface="Arial"/>
              </a:rPr>
              <a:t>hate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be</a:t>
            </a:r>
            <a:r>
              <a:rPr dirty="0" sz="1150" spc="-1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151515"/>
                </a:solidFill>
                <a:latin typeface="Arial"/>
                <a:cs typeface="Arial"/>
              </a:rPr>
              <a:t>wet.</a:t>
            </a:r>
            <a:endParaRPr sz="11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80"/>
              </a:spcBef>
            </a:pPr>
            <a:r>
              <a:rPr dirty="0" sz="1150" spc="-40" i="1">
                <a:solidFill>
                  <a:srgbClr val="050505"/>
                </a:solidFill>
                <a:latin typeface="Arial"/>
                <a:cs typeface="Arial"/>
              </a:rPr>
              <a:t>(f"un</a:t>
            </a:r>
            <a:r>
              <a:rPr dirty="0" sz="1150" spc="85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 i="1">
                <a:solidFill>
                  <a:srgbClr val="151515"/>
                </a:solidFill>
                <a:latin typeface="Arial"/>
                <a:cs typeface="Arial"/>
              </a:rPr>
              <a:t>enough??)</a:t>
            </a:r>
            <a:endParaRPr sz="115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280"/>
              </a:spcBef>
            </a:pP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How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did </a:t>
            </a:r>
            <a:r>
              <a:rPr dirty="0" sz="1150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first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come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50" spc="-22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our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church?</a:t>
            </a:r>
            <a:endParaRPr sz="1150">
              <a:latin typeface="Arial"/>
              <a:cs typeface="Arial"/>
            </a:endParaRPr>
          </a:p>
          <a:p>
            <a:pPr marL="16510" marR="229235" indent="10160">
              <a:lnSpc>
                <a:spcPts val="1660"/>
              </a:lnSpc>
              <a:spcBef>
                <a:spcPts val="75"/>
              </a:spcBef>
            </a:pPr>
            <a:r>
              <a:rPr dirty="0" sz="1150" spc="15">
                <a:solidFill>
                  <a:srgbClr val="151515"/>
                </a:solidFill>
                <a:latin typeface="Arial"/>
                <a:cs typeface="Arial"/>
              </a:rPr>
              <a:t>We </a:t>
            </a:r>
            <a:r>
              <a:rPr dirty="0" sz="1150" spc="10" i="1">
                <a:solidFill>
                  <a:srgbClr val="050505"/>
                </a:solidFill>
                <a:latin typeface="Arial"/>
                <a:cs typeface="Arial"/>
              </a:rPr>
              <a:t>hod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been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looking </a:t>
            </a:r>
            <a:r>
              <a:rPr dirty="0" sz="1150" spc="50" i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110">
                <a:solidFill>
                  <a:srgbClr val="151515"/>
                </a:solidFill>
                <a:latin typeface="Arial"/>
                <a:cs typeface="Arial"/>
              </a:rPr>
              <a:t>town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120" i="1">
                <a:solidFill>
                  <a:srgbClr val="151515"/>
                </a:solidFill>
                <a:latin typeface="Arial"/>
                <a:cs typeface="Arial"/>
              </a:rPr>
              <a:t>a </a:t>
            </a:r>
            <a:r>
              <a:rPr dirty="0" sz="1150" spc="75" i="1">
                <a:solidFill>
                  <a:srgbClr val="151515"/>
                </a:solidFill>
                <a:latin typeface="Arial"/>
                <a:cs typeface="Arial"/>
              </a:rPr>
              <a:t>Christ  </a:t>
            </a:r>
            <a:r>
              <a:rPr dirty="0" sz="1150" spc="105">
                <a:solidFill>
                  <a:srgbClr val="151515"/>
                </a:solidFill>
                <a:latin typeface="Arial"/>
                <a:cs typeface="Arial"/>
              </a:rPr>
              <a:t>centered</a:t>
            </a:r>
            <a:r>
              <a:rPr dirty="0" sz="11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14" i="1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1150" spc="-1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active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151515"/>
                </a:solidFill>
                <a:latin typeface="Arial"/>
                <a:cs typeface="Arial"/>
              </a:rPr>
              <a:t>church</a:t>
            </a:r>
            <a:r>
              <a:rPr dirty="0" sz="1150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14" i="1">
                <a:solidFill>
                  <a:srgbClr val="151515"/>
                </a:solidFill>
                <a:latin typeface="Arial"/>
                <a:cs typeface="Arial"/>
              </a:rPr>
              <a:t>and</a:t>
            </a:r>
            <a:r>
              <a:rPr dirty="0" sz="1150" spc="3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51515"/>
                </a:solidFill>
                <a:latin typeface="Arial"/>
                <a:cs typeface="Arial"/>
              </a:rPr>
              <a:t>we</a:t>
            </a:r>
            <a:r>
              <a:rPr dirty="0" sz="1150" spc="-1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cerotinly 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hove </a:t>
            </a:r>
            <a:r>
              <a:rPr dirty="0" sz="1150" spc="70" i="1">
                <a:solidFill>
                  <a:srgbClr val="050505"/>
                </a:solidFill>
                <a:latin typeface="Arial"/>
                <a:cs typeface="Arial"/>
              </a:rPr>
              <a:t>found </a:t>
            </a:r>
            <a:r>
              <a:rPr dirty="0" sz="1150" spc="35" i="1">
                <a:solidFill>
                  <a:srgbClr val="050505"/>
                </a:solidFill>
                <a:latin typeface="Arial"/>
                <a:cs typeface="Arial"/>
              </a:rPr>
              <a:t>it</a:t>
            </a:r>
            <a:r>
              <a:rPr dirty="0" sz="1150" spc="200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here.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50583" y="1127066"/>
            <a:ext cx="3561079" cy="883666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375"/>
              </a:spcBef>
            </a:pP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What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has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kept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</a:t>
            </a:r>
            <a:r>
              <a:rPr dirty="0" sz="1150" spc="-17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here?</a:t>
            </a:r>
            <a:endParaRPr sz="115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280"/>
              </a:spcBef>
            </a:pPr>
            <a:r>
              <a:rPr dirty="0" sz="1150" spc="40">
                <a:solidFill>
                  <a:srgbClr val="151515"/>
                </a:solidFill>
                <a:latin typeface="Arial"/>
                <a:cs typeface="Arial"/>
              </a:rPr>
              <a:t>We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walk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the talk </a:t>
            </a:r>
            <a:r>
              <a:rPr dirty="0" sz="1150" spc="70">
                <a:solidFill>
                  <a:srgbClr val="151515"/>
                </a:solidFill>
                <a:latin typeface="Arial"/>
                <a:cs typeface="Arial"/>
              </a:rPr>
              <a:t>at</a:t>
            </a:r>
            <a:r>
              <a:rPr dirty="0" sz="1150" spc="3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DCCCP.</a:t>
            </a:r>
            <a:endParaRPr sz="1150">
              <a:latin typeface="Arial"/>
              <a:cs typeface="Arial"/>
            </a:endParaRPr>
          </a:p>
          <a:p>
            <a:pPr marL="18415" marR="610235" indent="-1270">
              <a:lnSpc>
                <a:spcPct val="119200"/>
              </a:lnSpc>
              <a:spcBef>
                <a:spcPts val="10"/>
              </a:spcBef>
            </a:pP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Can </a:t>
            </a:r>
            <a:r>
              <a:rPr dirty="0" sz="1150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30" b="1">
                <a:solidFill>
                  <a:srgbClr val="151515"/>
                </a:solidFill>
                <a:latin typeface="Arial"/>
                <a:cs typeface="Arial"/>
              </a:rPr>
              <a:t>share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meaningful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moment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or 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experience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you've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had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our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church  </a:t>
            </a:r>
            <a:r>
              <a:rPr dirty="0" sz="1150" spc="15" b="1">
                <a:solidFill>
                  <a:srgbClr val="151515"/>
                </a:solidFill>
                <a:latin typeface="Arial"/>
                <a:cs typeface="Arial"/>
              </a:rPr>
              <a:t>community?</a:t>
            </a:r>
            <a:endParaRPr sz="11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280"/>
              </a:spcBef>
            </a:pPr>
            <a:r>
              <a:rPr dirty="0" sz="1150" spc="-80" i="1">
                <a:solidFill>
                  <a:srgbClr val="050505"/>
                </a:solidFill>
                <a:latin typeface="Arial"/>
                <a:cs typeface="Arial"/>
              </a:rPr>
              <a:t>I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thought </a:t>
            </a:r>
            <a:r>
              <a:rPr dirty="0" sz="1150" spc="45" i="1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55">
                <a:solidFill>
                  <a:srgbClr val="151515"/>
                </a:solidFill>
                <a:latin typeface="Arial"/>
                <a:cs typeface="Arial"/>
              </a:rPr>
              <a:t>was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very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special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when </a:t>
            </a:r>
            <a:r>
              <a:rPr dirty="0" sz="1150" spc="-80" i="1">
                <a:solidFill>
                  <a:srgbClr val="050505"/>
                </a:solidFill>
                <a:latin typeface="Arial"/>
                <a:cs typeface="Arial"/>
              </a:rPr>
              <a:t>I</a:t>
            </a:r>
            <a:r>
              <a:rPr dirty="0" sz="1150" spc="-10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received</a:t>
            </a:r>
            <a:endParaRPr sz="11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275"/>
              </a:spcBef>
            </a:pP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communion </a:t>
            </a:r>
            <a:r>
              <a:rPr dirty="0" sz="1150" spc="114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75" i="1">
                <a:solidFill>
                  <a:srgbClr val="050505"/>
                </a:solidFill>
                <a:latin typeface="Arial"/>
                <a:cs typeface="Arial"/>
              </a:rPr>
              <a:t>my </a:t>
            </a:r>
            <a:r>
              <a:rPr dirty="0" sz="1150" spc="-20" i="1">
                <a:solidFill>
                  <a:srgbClr val="151515"/>
                </a:solidFill>
                <a:latin typeface="Arial"/>
                <a:cs typeface="Arial"/>
              </a:rPr>
              <a:t>wif"e,</a:t>
            </a: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5">
                <a:solidFill>
                  <a:srgbClr val="151515"/>
                </a:solidFill>
                <a:latin typeface="Arial"/>
                <a:cs typeface="Arial"/>
              </a:rPr>
              <a:t>Sue.</a:t>
            </a:r>
            <a:endParaRPr sz="1150">
              <a:latin typeface="Arial"/>
              <a:cs typeface="Arial"/>
            </a:endParaRPr>
          </a:p>
          <a:p>
            <a:pPr marL="20955" marR="234315" indent="635">
              <a:lnSpc>
                <a:spcPts val="1660"/>
              </a:lnSpc>
              <a:spcBef>
                <a:spcPts val="75"/>
              </a:spcBef>
            </a:pPr>
            <a:r>
              <a:rPr dirty="0" sz="1150" spc="55" b="1">
                <a:solidFill>
                  <a:srgbClr val="151515"/>
                </a:solidFill>
                <a:latin typeface="Arial"/>
                <a:cs typeface="Arial"/>
              </a:rPr>
              <a:t>Are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involved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any ministries, groups,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or 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volunteer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roles? If </a:t>
            </a:r>
            <a:r>
              <a:rPr dirty="0" sz="1150" spc="-20" b="1">
                <a:solidFill>
                  <a:srgbClr val="151515"/>
                </a:solidFill>
                <a:latin typeface="Arial"/>
                <a:cs typeface="Arial"/>
              </a:rPr>
              <a:t>so,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which</a:t>
            </a:r>
            <a:r>
              <a:rPr dirty="0" sz="1150" spc="17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one?</a:t>
            </a:r>
            <a:endParaRPr sz="11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75"/>
              </a:spcBef>
            </a:pPr>
            <a:r>
              <a:rPr dirty="0" sz="1150" spc="-80" i="1">
                <a:solidFill>
                  <a:srgbClr val="050505"/>
                </a:solidFill>
                <a:latin typeface="Arial"/>
                <a:cs typeface="Arial"/>
              </a:rPr>
              <a:t>I </a:t>
            </a:r>
            <a:r>
              <a:rPr dirty="0" sz="1150" spc="60">
                <a:solidFill>
                  <a:srgbClr val="151515"/>
                </a:solidFill>
                <a:latin typeface="Arial"/>
                <a:cs typeface="Arial"/>
              </a:rPr>
              <a:t>serve </a:t>
            </a: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as </a:t>
            </a:r>
            <a:r>
              <a:rPr dirty="0" sz="1150" spc="45" i="1">
                <a:solidFill>
                  <a:srgbClr val="151515"/>
                </a:solidFill>
                <a:latin typeface="Arial"/>
                <a:cs typeface="Arial"/>
              </a:rPr>
              <a:t>a </a:t>
            </a:r>
            <a:r>
              <a:rPr dirty="0" sz="1150" spc="65">
                <a:solidFill>
                  <a:srgbClr val="151515"/>
                </a:solidFill>
                <a:latin typeface="Arial"/>
                <a:cs typeface="Arial"/>
              </a:rPr>
              <a:t>trustee, </a:t>
            </a: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as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well </a:t>
            </a: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as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participate </a:t>
            </a:r>
            <a:r>
              <a:rPr dirty="0" sz="1150" spc="85" i="1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-40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the</a:t>
            </a:r>
            <a:endParaRPr sz="1150">
              <a:latin typeface="Arial"/>
              <a:cs typeface="Arial"/>
            </a:endParaRPr>
          </a:p>
          <a:p>
            <a:pPr marL="12700" marR="318770" indent="3810">
              <a:lnSpc>
                <a:spcPct val="119200"/>
              </a:lnSpc>
              <a:spcBef>
                <a:spcPts val="15"/>
              </a:spcBef>
            </a:pP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compliance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80" i="1">
                <a:solidFill>
                  <a:srgbClr val="151515"/>
                </a:solidFill>
                <a:latin typeface="Arial"/>
                <a:cs typeface="Arial"/>
              </a:rPr>
              <a:t>stewardship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committees. </a:t>
            </a:r>
            <a:r>
              <a:rPr dirty="0" sz="1150" spc="-80" i="1">
                <a:solidFill>
                  <a:srgbClr val="050505"/>
                </a:solidFill>
                <a:latin typeface="Arial"/>
                <a:cs typeface="Arial"/>
              </a:rPr>
              <a:t>I 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also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volunteer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Southern </a:t>
            </a:r>
            <a:r>
              <a:rPr dirty="0" sz="1150" spc="50" i="1">
                <a:solidFill>
                  <a:srgbClr val="050505"/>
                </a:solidFill>
                <a:latin typeface="Arial"/>
                <a:cs typeface="Arial"/>
              </a:rPr>
              <a:t>Rhode </a:t>
            </a:r>
            <a:r>
              <a:rPr dirty="0" sz="1150" spc="35" i="1">
                <a:solidFill>
                  <a:srgbClr val="050505"/>
                </a:solidFill>
                <a:latin typeface="Arial"/>
                <a:cs typeface="Arial"/>
              </a:rPr>
              <a:t>Island  </a:t>
            </a:r>
            <a:r>
              <a:rPr dirty="0" sz="1150" spc="75" i="1">
                <a:solidFill>
                  <a:srgbClr val="151515"/>
                </a:solidFill>
                <a:latin typeface="Arial"/>
                <a:cs typeface="Arial"/>
              </a:rPr>
              <a:t>Volunteers.</a:t>
            </a:r>
            <a:endParaRPr sz="1150">
              <a:latin typeface="Arial"/>
              <a:cs typeface="Arial"/>
            </a:endParaRPr>
          </a:p>
          <a:p>
            <a:pPr marL="20955" marR="204470">
              <a:lnSpc>
                <a:spcPts val="1680"/>
              </a:lnSpc>
              <a:spcBef>
                <a:spcPts val="80"/>
              </a:spcBef>
            </a:pP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What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do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enjoy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most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about </a:t>
            </a:r>
            <a:r>
              <a:rPr dirty="0" sz="1150" spc="10" b="1">
                <a:solidFill>
                  <a:srgbClr val="151515"/>
                </a:solidFill>
                <a:latin typeface="Arial"/>
                <a:cs typeface="Arial"/>
              </a:rPr>
              <a:t>serving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this  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way?</a:t>
            </a:r>
            <a:endParaRPr sz="1150">
              <a:latin typeface="Arial"/>
              <a:cs typeface="Arial"/>
            </a:endParaRPr>
          </a:p>
          <a:p>
            <a:pPr marL="22225">
              <a:lnSpc>
                <a:spcPct val="100000"/>
              </a:lnSpc>
              <a:spcBef>
                <a:spcPts val="125"/>
              </a:spcBef>
            </a:pPr>
            <a:r>
              <a:rPr dirty="0" sz="1150" spc="20" i="1">
                <a:solidFill>
                  <a:srgbClr val="050505"/>
                </a:solidFill>
                <a:latin typeface="Arial"/>
                <a:cs typeface="Arial"/>
              </a:rPr>
              <a:t>It's </a:t>
            </a:r>
            <a:r>
              <a:rPr dirty="0" sz="1150" spc="45" i="1">
                <a:solidFill>
                  <a:srgbClr val="151515"/>
                </a:solidFill>
                <a:latin typeface="Arial"/>
                <a:cs typeface="Arial"/>
              </a:rPr>
              <a:t>a </a:t>
            </a:r>
            <a:r>
              <a:rPr dirty="0" sz="1150" spc="110">
                <a:solidFill>
                  <a:srgbClr val="151515"/>
                </a:solidFill>
                <a:latin typeface="Arial"/>
                <a:cs typeface="Arial"/>
              </a:rPr>
              <a:t>great </a:t>
            </a:r>
            <a:r>
              <a:rPr dirty="0" sz="1150" spc="145" i="1">
                <a:solidFill>
                  <a:srgbClr val="151515"/>
                </a:solidFill>
                <a:latin typeface="Arial"/>
                <a:cs typeface="Arial"/>
              </a:rPr>
              <a:t>way </a:t>
            </a:r>
            <a:r>
              <a:rPr dirty="0" sz="1150" spc="10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meet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people </a:t>
            </a:r>
            <a:r>
              <a:rPr dirty="0" sz="1150" spc="50" i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0" i="1">
                <a:solidFill>
                  <a:srgbClr val="050505"/>
                </a:solidFill>
                <a:latin typeface="Arial"/>
                <a:cs typeface="Arial"/>
              </a:rPr>
              <a:t>the</a:t>
            </a:r>
            <a:r>
              <a:rPr dirty="0" sz="1150" spc="-150" i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10">
                <a:solidFill>
                  <a:srgbClr val="151515"/>
                </a:solidFill>
                <a:latin typeface="Arial"/>
                <a:cs typeface="Arial"/>
              </a:rPr>
              <a:t>church</a:t>
            </a:r>
            <a:endParaRPr sz="11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280"/>
              </a:spcBef>
            </a:pP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as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well </a:t>
            </a: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as </a:t>
            </a:r>
            <a:r>
              <a:rPr dirty="0" sz="1150" spc="30" i="1">
                <a:solidFill>
                  <a:srgbClr val="151515"/>
                </a:solidFill>
                <a:latin typeface="Arial"/>
                <a:cs typeface="Arial"/>
              </a:rPr>
              <a:t>the</a:t>
            </a:r>
            <a:r>
              <a:rPr dirty="0" sz="1150" spc="21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05" i="1">
                <a:solidFill>
                  <a:srgbClr val="151515"/>
                </a:solidFill>
                <a:latin typeface="Arial"/>
                <a:cs typeface="Arial"/>
              </a:rPr>
              <a:t>community.</a:t>
            </a:r>
            <a:endParaRPr sz="1150">
              <a:latin typeface="Arial"/>
              <a:cs typeface="Arial"/>
            </a:endParaRPr>
          </a:p>
          <a:p>
            <a:pPr marL="17145" marR="226060" indent="2540">
              <a:lnSpc>
                <a:spcPct val="120100"/>
              </a:lnSpc>
            </a:pP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How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has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volunteering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impacted </a:t>
            </a:r>
            <a:r>
              <a:rPr dirty="0" sz="1150" spc="15" b="1">
                <a:solidFill>
                  <a:srgbClr val="151515"/>
                </a:solidFill>
                <a:latin typeface="Arial"/>
                <a:cs typeface="Arial"/>
              </a:rPr>
              <a:t>your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faith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or 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life?</a:t>
            </a:r>
            <a:endParaRPr sz="1150">
              <a:latin typeface="Arial"/>
              <a:cs typeface="Arial"/>
            </a:endParaRPr>
          </a:p>
          <a:p>
            <a:pPr algn="just" marL="19685" marR="144780">
              <a:lnSpc>
                <a:spcPts val="1660"/>
              </a:lnSpc>
              <a:spcBef>
                <a:spcPts val="75"/>
              </a:spcBef>
            </a:pP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Because </a:t>
            </a:r>
            <a:r>
              <a:rPr dirty="0" sz="1150" spc="-80" i="1">
                <a:solidFill>
                  <a:srgbClr val="050505"/>
                </a:solidFill>
                <a:latin typeface="Arial"/>
                <a:cs typeface="Arial"/>
              </a:rPr>
              <a:t>I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hove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been </a:t>
            </a:r>
            <a:r>
              <a:rPr dirty="0" sz="1150" spc="45">
                <a:solidFill>
                  <a:srgbClr val="151515"/>
                </a:solidFill>
                <a:latin typeface="Arial"/>
                <a:cs typeface="Arial"/>
              </a:rPr>
              <a:t>so </a:t>
            </a:r>
            <a:r>
              <a:rPr dirty="0" sz="1150" spc="35" i="1">
                <a:solidFill>
                  <a:srgbClr val="151515"/>
                </a:solidFill>
                <a:latin typeface="Arial"/>
                <a:cs typeface="Arial"/>
              </a:rPr>
              <a:t>blessed, </a:t>
            </a:r>
            <a:r>
              <a:rPr dirty="0" sz="1150" spc="20" i="1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-15" i="1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75" i="1">
                <a:solidFill>
                  <a:srgbClr val="050505"/>
                </a:solidFill>
                <a:latin typeface="Arial"/>
                <a:cs typeface="Arial"/>
              </a:rPr>
              <a:t>fantastic 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to </a:t>
            </a:r>
            <a:r>
              <a:rPr dirty="0" sz="1150" spc="105" i="1">
                <a:solidFill>
                  <a:srgbClr val="151515"/>
                </a:solidFill>
                <a:latin typeface="Arial"/>
                <a:cs typeface="Arial"/>
              </a:rPr>
              <a:t>be </a:t>
            </a:r>
            <a:r>
              <a:rPr dirty="0" sz="1150" spc="75" i="1">
                <a:solidFill>
                  <a:srgbClr val="151515"/>
                </a:solidFill>
                <a:latin typeface="Arial"/>
                <a:cs typeface="Arial"/>
              </a:rPr>
              <a:t>able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0">
                <a:solidFill>
                  <a:srgbClr val="151515"/>
                </a:solidFill>
                <a:latin typeface="Arial"/>
                <a:cs typeface="Arial"/>
              </a:rPr>
              <a:t>shore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some </a:t>
            </a:r>
            <a:r>
              <a:rPr dirty="0" sz="1150" spc="50">
                <a:solidFill>
                  <a:srgbClr val="151515"/>
                </a:solidFill>
                <a:latin typeface="Arial"/>
                <a:cs typeface="Arial"/>
              </a:rPr>
              <a:t>of </a:t>
            </a:r>
            <a:r>
              <a:rPr dirty="0" sz="1150" spc="60" i="1">
                <a:solidFill>
                  <a:srgbClr val="050505"/>
                </a:solidFill>
                <a:latin typeface="Arial"/>
                <a:cs typeface="Arial"/>
              </a:rPr>
              <a:t>my </a:t>
            </a:r>
            <a:r>
              <a:rPr dirty="0" sz="1150" spc="35" i="1">
                <a:solidFill>
                  <a:srgbClr val="151515"/>
                </a:solidFill>
                <a:latin typeface="Arial"/>
                <a:cs typeface="Arial"/>
              </a:rPr>
              <a:t>blessings </a:t>
            </a:r>
            <a:r>
              <a:rPr dirty="0" sz="1150" spc="105" i="1">
                <a:solidFill>
                  <a:srgbClr val="151515"/>
                </a:solidFill>
                <a:latin typeface="Arial"/>
                <a:cs typeface="Arial"/>
              </a:rPr>
              <a:t>with  </a:t>
            </a:r>
            <a:r>
              <a:rPr dirty="0" sz="1150" spc="70">
                <a:solidFill>
                  <a:srgbClr val="151515"/>
                </a:solidFill>
                <a:latin typeface="Arial"/>
                <a:cs typeface="Arial"/>
              </a:rPr>
              <a:t>others.</a:t>
            </a:r>
            <a:endParaRPr sz="11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70"/>
              </a:spcBef>
            </a:pP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What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does 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this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church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community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mean</a:t>
            </a:r>
            <a:r>
              <a:rPr dirty="0" sz="1150" spc="-10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to</a:t>
            </a:r>
            <a:endParaRPr sz="11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80"/>
              </a:spcBef>
            </a:pPr>
            <a:r>
              <a:rPr dirty="0" sz="1150" spc="-40" b="1">
                <a:solidFill>
                  <a:srgbClr val="151515"/>
                </a:solidFill>
                <a:latin typeface="Arial"/>
                <a:cs typeface="Arial"/>
              </a:rPr>
              <a:t>you?</a:t>
            </a:r>
            <a:endParaRPr sz="1150">
              <a:latin typeface="Arial"/>
              <a:cs typeface="Arial"/>
            </a:endParaRPr>
          </a:p>
          <a:p>
            <a:pPr algn="just" marL="20955" marR="46355" indent="7620">
              <a:lnSpc>
                <a:spcPts val="1660"/>
              </a:lnSpc>
              <a:spcBef>
                <a:spcPts val="75"/>
              </a:spcBef>
            </a:pPr>
            <a:r>
              <a:rPr dirty="0" sz="1150" spc="-45">
                <a:solidFill>
                  <a:srgbClr val="151515"/>
                </a:solidFill>
                <a:latin typeface="Arial"/>
                <a:cs typeface="Arial"/>
              </a:rPr>
              <a:t>We</a:t>
            </a:r>
            <a:r>
              <a:rPr dirty="0" sz="1150" spc="22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hove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met </a:t>
            </a:r>
            <a:r>
              <a:rPr dirty="0" sz="1150" spc="45">
                <a:solidFill>
                  <a:srgbClr val="151515"/>
                </a:solidFill>
                <a:latin typeface="Arial"/>
                <a:cs typeface="Arial"/>
              </a:rPr>
              <a:t>so </a:t>
            </a:r>
            <a:r>
              <a:rPr dirty="0" sz="1150" spc="90" i="1">
                <a:solidFill>
                  <a:srgbClr val="050505"/>
                </a:solidFill>
                <a:latin typeface="Arial"/>
                <a:cs typeface="Arial"/>
              </a:rPr>
              <a:t>many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wonderful </a:t>
            </a: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65" i="1">
                <a:solidFill>
                  <a:srgbClr val="050505"/>
                </a:solidFill>
                <a:latin typeface="Arial"/>
                <a:cs typeface="Arial"/>
              </a:rPr>
              <a:t>inspiring 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people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here. </a:t>
            </a:r>
            <a:r>
              <a:rPr dirty="0" sz="1150" spc="20" i="1">
                <a:solidFill>
                  <a:srgbClr val="050505"/>
                </a:solidFill>
                <a:latin typeface="Arial"/>
                <a:cs typeface="Arial"/>
              </a:rPr>
              <a:t>It's </a:t>
            </a:r>
            <a:r>
              <a:rPr dirty="0" sz="1150" spc="45" i="1">
                <a:solidFill>
                  <a:srgbClr val="151515"/>
                </a:solidFill>
                <a:latin typeface="Arial"/>
                <a:cs typeface="Arial"/>
              </a:rPr>
              <a:t>a </a:t>
            </a:r>
            <a:r>
              <a:rPr dirty="0" sz="1150" spc="110">
                <a:solidFill>
                  <a:srgbClr val="151515"/>
                </a:solidFill>
                <a:latin typeface="Arial"/>
                <a:cs typeface="Arial"/>
              </a:rPr>
              <a:t>great </a:t>
            </a:r>
            <a:r>
              <a:rPr dirty="0" sz="1150" spc="105">
                <a:solidFill>
                  <a:srgbClr val="151515"/>
                </a:solidFill>
                <a:latin typeface="Arial"/>
                <a:cs typeface="Arial"/>
              </a:rPr>
              <a:t>group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worship</a:t>
            </a:r>
            <a:r>
              <a:rPr dirty="0" sz="1150" spc="-13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with. 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In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what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ways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have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</a:t>
            </a:r>
            <a:r>
              <a:rPr dirty="0" sz="1150" spc="-1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5" b="1">
                <a:solidFill>
                  <a:srgbClr val="151515"/>
                </a:solidFill>
                <a:latin typeface="Arial"/>
                <a:cs typeface="Arial"/>
              </a:rPr>
              <a:t>seen</a:t>
            </a:r>
            <a:r>
              <a:rPr dirty="0" sz="1150" spc="-30" b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70" b="1">
                <a:solidFill>
                  <a:srgbClr val="050505"/>
                </a:solidFill>
                <a:latin typeface="Arial"/>
                <a:cs typeface="Arial"/>
              </a:rPr>
              <a:t>Cod</a:t>
            </a:r>
            <a:r>
              <a:rPr dirty="0" sz="1150" spc="-5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at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work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here?</a:t>
            </a:r>
            <a:endParaRPr sz="11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145"/>
              </a:spcBef>
            </a:pPr>
            <a:r>
              <a:rPr dirty="0" sz="1150" spc="110" i="1">
                <a:solidFill>
                  <a:srgbClr val="151515"/>
                </a:solidFill>
                <a:latin typeface="Arial"/>
                <a:cs typeface="Arial"/>
              </a:rPr>
              <a:t>While </a:t>
            </a:r>
            <a:r>
              <a:rPr dirty="0" sz="1150" spc="105">
                <a:solidFill>
                  <a:srgbClr val="151515"/>
                </a:solidFill>
                <a:latin typeface="Arial"/>
                <a:cs typeface="Arial"/>
              </a:rPr>
              <a:t>other </a:t>
            </a:r>
            <a:r>
              <a:rPr dirty="0" sz="1150" spc="80">
                <a:solidFill>
                  <a:srgbClr val="151515"/>
                </a:solidFill>
                <a:latin typeface="Arial"/>
                <a:cs typeface="Arial"/>
              </a:rPr>
              <a:t>churches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ore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shrinking,</a:t>
            </a:r>
            <a:r>
              <a:rPr dirty="0" sz="1150" spc="-5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51515"/>
                </a:solidFill>
                <a:latin typeface="Arial"/>
                <a:cs typeface="Arial"/>
              </a:rPr>
              <a:t>we're</a:t>
            </a:r>
            <a:endParaRPr sz="1150">
              <a:latin typeface="Arial"/>
              <a:cs typeface="Arial"/>
            </a:endParaRPr>
          </a:p>
          <a:p>
            <a:pPr algn="just" marL="19685">
              <a:lnSpc>
                <a:spcPct val="100000"/>
              </a:lnSpc>
              <a:spcBef>
                <a:spcPts val="280"/>
              </a:spcBef>
            </a:pPr>
            <a:r>
              <a:rPr dirty="0" sz="1150" spc="85">
                <a:solidFill>
                  <a:srgbClr val="151515"/>
                </a:solidFill>
                <a:latin typeface="Arial"/>
                <a:cs typeface="Arial"/>
              </a:rPr>
              <a:t>growing. </a:t>
            </a:r>
            <a:r>
              <a:rPr dirty="0" sz="1150" spc="60" i="1">
                <a:solidFill>
                  <a:srgbClr val="050505"/>
                </a:solidFill>
                <a:latin typeface="Arial"/>
                <a:cs typeface="Arial"/>
              </a:rPr>
              <a:t>That's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certainly </a:t>
            </a:r>
            <a:r>
              <a:rPr dirty="0" sz="1150" spc="125">
                <a:solidFill>
                  <a:srgbClr val="151515"/>
                </a:solidFill>
                <a:latin typeface="Arial"/>
                <a:cs typeface="Arial"/>
              </a:rPr>
              <a:t>God </a:t>
            </a:r>
            <a:r>
              <a:rPr dirty="0" sz="1150" spc="80">
                <a:solidFill>
                  <a:srgbClr val="151515"/>
                </a:solidFill>
                <a:latin typeface="Arial"/>
                <a:cs typeface="Arial"/>
              </a:rPr>
              <a:t>at</a:t>
            </a:r>
            <a:r>
              <a:rPr dirty="0" sz="1150" spc="-8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151515"/>
                </a:solidFill>
                <a:latin typeface="Arial"/>
                <a:cs typeface="Arial"/>
              </a:rPr>
              <a:t>work.</a:t>
            </a:r>
            <a:endParaRPr sz="1150">
              <a:latin typeface="Arial"/>
              <a:cs typeface="Arial"/>
            </a:endParaRPr>
          </a:p>
          <a:p>
            <a:pPr algn="just" marL="20955" marR="29209">
              <a:lnSpc>
                <a:spcPct val="120100"/>
              </a:lnSpc>
            </a:pP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What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would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-20" b="1">
                <a:solidFill>
                  <a:srgbClr val="151515"/>
                </a:solidFill>
                <a:latin typeface="Arial"/>
                <a:cs typeface="Arial"/>
              </a:rPr>
              <a:t>say 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25" b="1">
                <a:solidFill>
                  <a:srgbClr val="151515"/>
                </a:solidFill>
                <a:latin typeface="Arial"/>
                <a:cs typeface="Arial"/>
              </a:rPr>
              <a:t>someone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thinking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about 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visiting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or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getting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involved?</a:t>
            </a:r>
            <a:endParaRPr sz="1150">
              <a:latin typeface="Arial"/>
              <a:cs typeface="Arial"/>
            </a:endParaRPr>
          </a:p>
          <a:p>
            <a:pPr algn="just" marL="14604">
              <a:lnSpc>
                <a:spcPct val="100000"/>
              </a:lnSpc>
              <a:spcBef>
                <a:spcPts val="250"/>
              </a:spcBef>
            </a:pP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Come! </a:t>
            </a:r>
            <a:r>
              <a:rPr dirty="0" sz="1150" spc="85">
                <a:solidFill>
                  <a:srgbClr val="151515"/>
                </a:solidFill>
                <a:latin typeface="Arial"/>
                <a:cs typeface="Arial"/>
              </a:rPr>
              <a:t>We </a:t>
            </a:r>
            <a:r>
              <a:rPr dirty="0" sz="1150" spc="90">
                <a:solidFill>
                  <a:srgbClr val="151515"/>
                </a:solidFill>
                <a:latin typeface="Arial"/>
                <a:cs typeface="Arial"/>
              </a:rPr>
              <a:t>don't</a:t>
            </a:r>
            <a:r>
              <a:rPr dirty="0" sz="1150" spc="145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bite.</a:t>
            </a:r>
            <a:endParaRPr sz="1150">
              <a:latin typeface="Arial"/>
              <a:cs typeface="Arial"/>
            </a:endParaRPr>
          </a:p>
          <a:p>
            <a:pPr algn="just" marL="20955">
              <a:lnSpc>
                <a:spcPct val="100000"/>
              </a:lnSpc>
              <a:spcBef>
                <a:spcPts val="280"/>
              </a:spcBef>
            </a:pPr>
            <a:r>
              <a:rPr dirty="0" sz="1150" spc="85" b="1">
                <a:solidFill>
                  <a:srgbClr val="050505"/>
                </a:solidFill>
                <a:latin typeface="Arial"/>
                <a:cs typeface="Arial"/>
              </a:rPr>
              <a:t>What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inspires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right</a:t>
            </a:r>
            <a:r>
              <a:rPr dirty="0" sz="1150" spc="-8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050505"/>
                </a:solidFill>
                <a:latin typeface="Arial"/>
                <a:cs typeface="Arial"/>
              </a:rPr>
              <a:t>now?</a:t>
            </a:r>
            <a:endParaRPr sz="1150">
              <a:latin typeface="Arial"/>
              <a:cs typeface="Arial"/>
            </a:endParaRPr>
          </a:p>
          <a:p>
            <a:pPr marL="20955" marR="306705" indent="3175">
              <a:lnSpc>
                <a:spcPts val="1680"/>
              </a:lnSpc>
              <a:spcBef>
                <a:spcPts val="85"/>
              </a:spcBef>
            </a:pPr>
            <a:r>
              <a:rPr dirty="0" sz="1150" spc="70" i="1">
                <a:solidFill>
                  <a:srgbClr val="050505"/>
                </a:solidFill>
                <a:latin typeface="Arial"/>
                <a:cs typeface="Arial"/>
              </a:rPr>
              <a:t>Honestly, the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way </a:t>
            </a:r>
            <a:r>
              <a:rPr dirty="0" sz="1150" spc="70" i="1">
                <a:solidFill>
                  <a:srgbClr val="151515"/>
                </a:solidFill>
                <a:latin typeface="Arial"/>
                <a:cs typeface="Arial"/>
              </a:rPr>
              <a:t>Scottie </a:t>
            </a:r>
            <a:r>
              <a:rPr dirty="0" sz="1150" spc="60">
                <a:solidFill>
                  <a:srgbClr val="151515"/>
                </a:solidFill>
                <a:latin typeface="Arial"/>
                <a:cs typeface="Arial"/>
              </a:rPr>
              <a:t>Scheff/er </a:t>
            </a:r>
            <a:r>
              <a:rPr dirty="0" sz="1150" spc="65">
                <a:solidFill>
                  <a:srgbClr val="151515"/>
                </a:solidFill>
                <a:latin typeface="Arial"/>
                <a:cs typeface="Arial"/>
              </a:rPr>
              <a:t>drives </a:t>
            </a:r>
            <a:r>
              <a:rPr dirty="0" sz="1150" spc="90" i="1">
                <a:solidFill>
                  <a:srgbClr val="151515"/>
                </a:solidFill>
                <a:latin typeface="Arial"/>
                <a:cs typeface="Arial"/>
              </a:rPr>
              <a:t>a  </a:t>
            </a:r>
            <a:r>
              <a:rPr dirty="0" sz="1150" spc="-10" i="1">
                <a:solidFill>
                  <a:srgbClr val="151515"/>
                </a:solidFill>
                <a:latin typeface="Arial"/>
                <a:cs typeface="Arial"/>
              </a:rPr>
              <a:t>golf"</a:t>
            </a:r>
            <a:r>
              <a:rPr dirty="0" sz="1150" spc="1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55" i="1">
                <a:solidFill>
                  <a:srgbClr val="151515"/>
                </a:solidFill>
                <a:latin typeface="Arial"/>
                <a:cs typeface="Arial"/>
              </a:rPr>
              <a:t>boll.</a:t>
            </a:r>
            <a:endParaRPr sz="11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25"/>
              </a:spcBef>
            </a:pP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Is</a:t>
            </a:r>
            <a:r>
              <a:rPr dirty="0" sz="1150" spc="-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there</a:t>
            </a:r>
            <a:r>
              <a:rPr dirty="0" sz="1150" spc="-1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 b="1">
                <a:solidFill>
                  <a:srgbClr val="050505"/>
                </a:solidFill>
                <a:latin typeface="Arial"/>
                <a:cs typeface="Arial"/>
              </a:rPr>
              <a:t>a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favorite</a:t>
            </a: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Bible</a:t>
            </a: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" b="1">
                <a:solidFill>
                  <a:srgbClr val="050505"/>
                </a:solidFill>
                <a:latin typeface="Arial"/>
                <a:cs typeface="Arial"/>
              </a:rPr>
              <a:t>verse,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quote,</a:t>
            </a:r>
            <a:r>
              <a:rPr dirty="0" sz="1150" spc="-2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or</a:t>
            </a:r>
            <a:endParaRPr sz="115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275"/>
              </a:spcBef>
            </a:pP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message </a:t>
            </a:r>
            <a:r>
              <a:rPr dirty="0" sz="1150" spc="-5" b="1">
                <a:solidFill>
                  <a:srgbClr val="151515"/>
                </a:solidFill>
                <a:latin typeface="Arial"/>
                <a:cs typeface="Arial"/>
              </a:rPr>
              <a:t>you'd </a:t>
            </a: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like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to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151515"/>
                </a:solidFill>
                <a:latin typeface="Arial"/>
                <a:cs typeface="Arial"/>
              </a:rPr>
              <a:t>share?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150" spc="90" i="1">
                <a:solidFill>
                  <a:srgbClr val="050505"/>
                </a:solidFill>
                <a:latin typeface="Arial"/>
                <a:cs typeface="Arial"/>
              </a:rPr>
              <a:t>There </a:t>
            </a:r>
            <a:r>
              <a:rPr dirty="0" sz="1150" spc="85">
                <a:solidFill>
                  <a:srgbClr val="151515"/>
                </a:solidFill>
                <a:latin typeface="Arial"/>
                <a:cs typeface="Arial"/>
              </a:rPr>
              <a:t>ore </a:t>
            </a:r>
            <a:r>
              <a:rPr dirty="0" sz="1150" spc="85" i="1">
                <a:solidFill>
                  <a:srgbClr val="050505"/>
                </a:solidFill>
                <a:latin typeface="Arial"/>
                <a:cs typeface="Arial"/>
              </a:rPr>
              <a:t>many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but </a:t>
            </a: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John </a:t>
            </a:r>
            <a:r>
              <a:rPr dirty="0" sz="1150" spc="-35" i="1">
                <a:solidFill>
                  <a:srgbClr val="151515"/>
                </a:solidFill>
                <a:latin typeface="Arial"/>
                <a:cs typeface="Arial"/>
              </a:rPr>
              <a:t>3:16 </a:t>
            </a:r>
            <a:r>
              <a:rPr dirty="0" sz="1150" spc="-15" i="1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85" i="1">
                <a:solidFill>
                  <a:srgbClr val="151515"/>
                </a:solidFill>
                <a:latin typeface="Arial"/>
                <a:cs typeface="Arial"/>
              </a:rPr>
              <a:t>certainly</a:t>
            </a:r>
            <a:r>
              <a:rPr dirty="0" sz="1150" spc="26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110" i="1">
                <a:solidFill>
                  <a:srgbClr val="050505"/>
                </a:solidFill>
                <a:latin typeface="Arial"/>
                <a:cs typeface="Arial"/>
              </a:rPr>
              <a:t>up</a:t>
            </a:r>
            <a:endParaRPr sz="11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275"/>
              </a:spcBef>
            </a:pPr>
            <a:r>
              <a:rPr dirty="0" sz="1150" spc="65">
                <a:solidFill>
                  <a:srgbClr val="151515"/>
                </a:solidFill>
                <a:latin typeface="Arial"/>
                <a:cs typeface="Arial"/>
              </a:rPr>
              <a:t>there.</a:t>
            </a:r>
            <a:endParaRPr sz="1150">
              <a:latin typeface="Arial"/>
              <a:cs typeface="Arial"/>
            </a:endParaRPr>
          </a:p>
          <a:p>
            <a:pPr algn="ctr" marL="38100" marR="39370" indent="12700">
              <a:lnSpc>
                <a:spcPts val="1660"/>
              </a:lnSpc>
              <a:spcBef>
                <a:spcPts val="75"/>
              </a:spcBef>
            </a:pPr>
            <a:r>
              <a:rPr dirty="0" sz="1150" spc="70">
                <a:solidFill>
                  <a:srgbClr val="151515"/>
                </a:solidFill>
                <a:latin typeface="Arial"/>
                <a:cs typeface="Arial"/>
              </a:rPr>
              <a:t>"For </a:t>
            </a:r>
            <a:r>
              <a:rPr dirty="0" sz="1150" spc="95">
                <a:solidFill>
                  <a:srgbClr val="151515"/>
                </a:solidFill>
                <a:latin typeface="Arial"/>
                <a:cs typeface="Arial"/>
              </a:rPr>
              <a:t>God </a:t>
            </a:r>
            <a:r>
              <a:rPr dirty="0" sz="1150" spc="45">
                <a:solidFill>
                  <a:srgbClr val="151515"/>
                </a:solidFill>
                <a:latin typeface="Arial"/>
                <a:cs typeface="Arial"/>
              </a:rPr>
              <a:t>so </a:t>
            </a:r>
            <a:r>
              <a:rPr dirty="0" sz="1150" spc="40" i="1">
                <a:solidFill>
                  <a:srgbClr val="050505"/>
                </a:solidFill>
                <a:latin typeface="Arial"/>
                <a:cs typeface="Arial"/>
              </a:rPr>
              <a:t>loved </a:t>
            </a:r>
            <a:r>
              <a:rPr dirty="0" sz="1150" spc="40" i="1">
                <a:solidFill>
                  <a:srgbClr val="151515"/>
                </a:solidFill>
                <a:latin typeface="Arial"/>
                <a:cs typeface="Arial"/>
              </a:rPr>
              <a:t>the </a:t>
            </a:r>
            <a:r>
              <a:rPr dirty="0" sz="1150" spc="100" i="1">
                <a:solidFill>
                  <a:srgbClr val="151515"/>
                </a:solidFill>
                <a:latin typeface="Arial"/>
                <a:cs typeface="Arial"/>
              </a:rPr>
              <a:t>world </a:t>
            </a:r>
            <a:r>
              <a:rPr dirty="0" sz="1150" spc="100" i="1">
                <a:solidFill>
                  <a:srgbClr val="050505"/>
                </a:solidFill>
                <a:latin typeface="Arial"/>
                <a:cs typeface="Arial"/>
              </a:rPr>
              <a:t>that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he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gave </a:t>
            </a:r>
            <a:r>
              <a:rPr dirty="0" sz="1150" spc="20" i="1">
                <a:solidFill>
                  <a:srgbClr val="050505"/>
                </a:solidFill>
                <a:latin typeface="Arial"/>
                <a:cs typeface="Arial"/>
              </a:rPr>
              <a:t>his  </a:t>
            </a:r>
            <a:r>
              <a:rPr dirty="0" sz="1150" spc="25">
                <a:solidFill>
                  <a:srgbClr val="151515"/>
                </a:solidFill>
                <a:latin typeface="Arial"/>
                <a:cs typeface="Arial"/>
              </a:rPr>
              <a:t>one </a:t>
            </a:r>
            <a:r>
              <a:rPr dirty="0" sz="1150" spc="25" i="1">
                <a:solidFill>
                  <a:srgbClr val="151515"/>
                </a:solidFill>
                <a:latin typeface="Arial"/>
                <a:cs typeface="Arial"/>
              </a:rPr>
              <a:t>and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only </a:t>
            </a:r>
            <a:r>
              <a:rPr dirty="0" sz="1150" spc="35">
                <a:solidFill>
                  <a:srgbClr val="151515"/>
                </a:solidFill>
                <a:latin typeface="Arial"/>
                <a:cs typeface="Arial"/>
              </a:rPr>
              <a:t>Son, </a:t>
            </a:r>
            <a:r>
              <a:rPr dirty="0" sz="1150" spc="90" i="1">
                <a:solidFill>
                  <a:srgbClr val="050505"/>
                </a:solidFill>
                <a:latin typeface="Arial"/>
                <a:cs typeface="Arial"/>
              </a:rPr>
              <a:t>that </a:t>
            </a:r>
            <a:r>
              <a:rPr dirty="0" sz="1150" spc="75">
                <a:solidFill>
                  <a:srgbClr val="151515"/>
                </a:solidFill>
                <a:latin typeface="Arial"/>
                <a:cs typeface="Arial"/>
              </a:rPr>
              <a:t>whoever </a:t>
            </a:r>
            <a:r>
              <a:rPr dirty="0" sz="1150" spc="35" i="1">
                <a:solidFill>
                  <a:srgbClr val="151515"/>
                </a:solidFill>
                <a:latin typeface="Arial"/>
                <a:cs typeface="Arial"/>
              </a:rPr>
              <a:t>believes </a:t>
            </a:r>
            <a:r>
              <a:rPr dirty="0" sz="1150" spc="30" i="1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45" i="1">
                <a:solidFill>
                  <a:srgbClr val="050505"/>
                </a:solidFill>
                <a:latin typeface="Arial"/>
                <a:cs typeface="Arial"/>
              </a:rPr>
              <a:t>him  </a:t>
            </a:r>
            <a:r>
              <a:rPr dirty="0" sz="1150" spc="35" i="1">
                <a:solidFill>
                  <a:srgbClr val="151515"/>
                </a:solidFill>
                <a:latin typeface="Arial"/>
                <a:cs typeface="Arial"/>
              </a:rPr>
              <a:t>shall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not </a:t>
            </a:r>
            <a:r>
              <a:rPr dirty="0" sz="1150" spc="60" i="1">
                <a:solidFill>
                  <a:srgbClr val="151515"/>
                </a:solidFill>
                <a:latin typeface="Arial"/>
                <a:cs typeface="Arial"/>
              </a:rPr>
              <a:t>perish </a:t>
            </a:r>
            <a:r>
              <a:rPr dirty="0" sz="1150" spc="65" i="1">
                <a:solidFill>
                  <a:srgbClr val="151515"/>
                </a:solidFill>
                <a:latin typeface="Arial"/>
                <a:cs typeface="Arial"/>
              </a:rPr>
              <a:t>but </a:t>
            </a:r>
            <a:r>
              <a:rPr dirty="0" sz="1150" spc="55" i="1">
                <a:solidFill>
                  <a:srgbClr val="050505"/>
                </a:solidFill>
                <a:latin typeface="Arial"/>
                <a:cs typeface="Arial"/>
              </a:rPr>
              <a:t>hove </a:t>
            </a:r>
            <a:r>
              <a:rPr dirty="0" sz="1150" spc="80" i="1">
                <a:solidFill>
                  <a:srgbClr val="151515"/>
                </a:solidFill>
                <a:latin typeface="Arial"/>
                <a:cs typeface="Arial"/>
              </a:rPr>
              <a:t>eternal</a:t>
            </a:r>
            <a:r>
              <a:rPr dirty="0" sz="1150" spc="-85" i="1">
                <a:solidFill>
                  <a:srgbClr val="151515"/>
                </a:solidFill>
                <a:latin typeface="Arial"/>
                <a:cs typeface="Arial"/>
              </a:rPr>
              <a:t> </a:t>
            </a:r>
            <a:r>
              <a:rPr dirty="0" sz="1150" spc="40" i="1">
                <a:solidFill>
                  <a:srgbClr val="050505"/>
                </a:solidFill>
                <a:latin typeface="Arial"/>
                <a:cs typeface="Arial"/>
              </a:rPr>
              <a:t>life".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7284" y="11381151"/>
            <a:ext cx="1210945" cy="65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20100"/>
              </a:lnSpc>
              <a:spcBef>
                <a:spcPts val="100"/>
              </a:spcBef>
            </a:pP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Morning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 b="1">
                <a:solidFill>
                  <a:srgbClr val="050505"/>
                </a:solidFill>
                <a:latin typeface="Arial"/>
                <a:cs typeface="Arial"/>
              </a:rPr>
              <a:t>person  or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Night</a:t>
            </a:r>
            <a:r>
              <a:rPr dirty="0" sz="1150" spc="-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15" b="1">
                <a:solidFill>
                  <a:srgbClr val="050505"/>
                </a:solidFill>
                <a:latin typeface="Arial"/>
                <a:cs typeface="Arial"/>
              </a:rPr>
              <a:t>owl?</a:t>
            </a:r>
            <a:endParaRPr sz="1150">
              <a:latin typeface="Arial"/>
              <a:cs typeface="Arial"/>
            </a:endParaRPr>
          </a:p>
          <a:p>
            <a:pPr algn="ctr" marR="27940">
              <a:lnSpc>
                <a:spcPct val="100000"/>
              </a:lnSpc>
              <a:spcBef>
                <a:spcPts val="275"/>
              </a:spcBef>
            </a:pPr>
            <a:r>
              <a:rPr dirty="0" sz="1150" spc="-10">
                <a:solidFill>
                  <a:srgbClr val="3B3423"/>
                </a:solidFill>
                <a:latin typeface="Arial"/>
                <a:cs typeface="Arial"/>
              </a:rPr>
              <a:t>N 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igh 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t</a:t>
            </a:r>
            <a:r>
              <a:rPr dirty="0" sz="1150" spc="-8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15">
                <a:solidFill>
                  <a:srgbClr val="151515"/>
                </a:solidFill>
                <a:latin typeface="Arial"/>
                <a:cs typeface="Arial"/>
              </a:rPr>
              <a:t>Owl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35744" y="11487932"/>
            <a:ext cx="1051560" cy="45910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dirty="0" sz="1150" spc="35" b="1">
                <a:solidFill>
                  <a:srgbClr val="050505"/>
                </a:solidFill>
                <a:latin typeface="Arial"/>
                <a:cs typeface="Arial"/>
              </a:rPr>
              <a:t>Coffee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or</a:t>
            </a:r>
            <a:r>
              <a:rPr dirty="0" sz="1150" spc="-5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20" b="1">
                <a:solidFill>
                  <a:srgbClr val="050505"/>
                </a:solidFill>
                <a:latin typeface="Arial"/>
                <a:cs typeface="Arial"/>
              </a:rPr>
              <a:t>tea?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150" spc="65">
                <a:solidFill>
                  <a:srgbClr val="151515"/>
                </a:solidFill>
                <a:latin typeface="Arial"/>
                <a:cs typeface="Arial"/>
              </a:rPr>
              <a:t>Coffee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50" y="12354897"/>
            <a:ext cx="17716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110">
                <a:solidFill>
                  <a:srgbClr val="050505"/>
                </a:solidFill>
                <a:latin typeface="Arial"/>
                <a:cs typeface="Arial"/>
              </a:rPr>
              <a:t>8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66" y="1"/>
            <a:ext cx="7583109" cy="25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42481" y="9238133"/>
            <a:ext cx="2726133" cy="3331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10183" y="11962589"/>
            <a:ext cx="601397" cy="561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14638" y="9213722"/>
            <a:ext cx="0" cy="2746375"/>
          </a:xfrm>
          <a:custGeom>
            <a:avLst/>
            <a:gdLst/>
            <a:ahLst/>
            <a:cxnLst/>
            <a:rect l="l" t="t" r="r" b="b"/>
            <a:pathLst>
              <a:path w="0" h="2746375">
                <a:moveTo>
                  <a:pt x="0" y="2745811"/>
                </a:moveTo>
                <a:lnTo>
                  <a:pt x="0" y="0"/>
                </a:lnTo>
              </a:path>
            </a:pathLst>
          </a:custGeom>
          <a:ln w="396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17147" y="9241181"/>
            <a:ext cx="4628515" cy="0"/>
          </a:xfrm>
          <a:custGeom>
            <a:avLst/>
            <a:gdLst/>
            <a:ahLst/>
            <a:cxnLst/>
            <a:rect l="l" t="t" r="r" b="b"/>
            <a:pathLst>
              <a:path w="4628515" h="0">
                <a:moveTo>
                  <a:pt x="0" y="0"/>
                </a:moveTo>
                <a:lnTo>
                  <a:pt x="4628018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5450" y="12533103"/>
            <a:ext cx="2125345" cy="0"/>
          </a:xfrm>
          <a:custGeom>
            <a:avLst/>
            <a:gdLst/>
            <a:ahLst/>
            <a:cxnLst/>
            <a:rect l="l" t="t" r="r" b="b"/>
            <a:pathLst>
              <a:path w="2125345" h="0">
                <a:moveTo>
                  <a:pt x="0" y="0"/>
                </a:moveTo>
                <a:lnTo>
                  <a:pt x="2124736" y="0"/>
                </a:lnTo>
              </a:path>
            </a:pathLst>
          </a:custGeom>
          <a:ln w="396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1304" y="2686077"/>
            <a:ext cx="6708775" cy="631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" marR="5080" indent="1270">
              <a:lnSpc>
                <a:spcPct val="120100"/>
              </a:lnSpc>
              <a:spcBef>
                <a:spcPts val="100"/>
              </a:spcBef>
            </a:pP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While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we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aren't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celebrating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Christmas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July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just 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yet,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Christmas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Bazaar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planning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team 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already </a:t>
            </a:r>
            <a:r>
              <a:rPr dirty="0" sz="1150" spc="95">
                <a:solidFill>
                  <a:srgbClr val="050505"/>
                </a:solidFill>
                <a:latin typeface="Arial"/>
                <a:cs typeface="Arial"/>
              </a:rPr>
              <a:t>hard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at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work preparing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110">
                <a:solidFill>
                  <a:srgbClr val="181818"/>
                </a:solidFill>
                <a:latin typeface="Arial"/>
                <a:cs typeface="Arial"/>
              </a:rPr>
              <a:t>one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of </a:t>
            </a:r>
            <a:r>
              <a:rPr dirty="0" sz="1150" spc="95">
                <a:solidFill>
                  <a:srgbClr val="181818"/>
                </a:solidFill>
                <a:latin typeface="Arial"/>
                <a:cs typeface="Arial"/>
              </a:rPr>
              <a:t>our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favorite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</a:rPr>
              <a:t>churchwide </a:t>
            </a:r>
            <a:r>
              <a:rPr dirty="0" sz="1150" spc="45">
                <a:solidFill>
                  <a:srgbClr val="181818"/>
                </a:solidFill>
                <a:latin typeface="Arial"/>
                <a:cs typeface="Arial"/>
              </a:rPr>
              <a:t>events </a:t>
            </a:r>
            <a:r>
              <a:rPr dirty="0" sz="1150" spc="40">
                <a:solidFill>
                  <a:srgbClr val="181818"/>
                </a:solidFill>
                <a:latin typeface="Arial"/>
                <a:cs typeface="Arial"/>
              </a:rPr>
              <a:t>of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50">
                <a:solidFill>
                  <a:srgbClr val="181818"/>
                </a:solidFill>
                <a:latin typeface="Arial"/>
                <a:cs typeface="Arial"/>
              </a:rPr>
              <a:t>year!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</a:pPr>
            <a:r>
              <a:rPr dirty="0" sz="1150" spc="80" b="1">
                <a:solidFill>
                  <a:srgbClr val="050505"/>
                </a:solidFill>
                <a:latin typeface="Arial"/>
                <a:cs typeface="Arial"/>
              </a:rPr>
              <a:t>Mork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your</a:t>
            </a:r>
            <a:r>
              <a:rPr dirty="0" sz="1150" spc="-3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calendars:</a:t>
            </a:r>
            <a:endParaRPr sz="1150">
              <a:latin typeface="Arial"/>
              <a:cs typeface="Arial"/>
            </a:endParaRPr>
          </a:p>
          <a:p>
            <a:pPr marL="20320">
              <a:lnSpc>
                <a:spcPct val="100000"/>
              </a:lnSpc>
              <a:spcBef>
                <a:spcPts val="280"/>
              </a:spcBef>
            </a:pPr>
            <a:r>
              <a:rPr dirty="0" sz="1150" spc="45">
                <a:solidFill>
                  <a:srgbClr val="181818"/>
                </a:solidFill>
                <a:latin typeface="Arial"/>
                <a:cs typeface="Arial"/>
              </a:rPr>
              <a:t>Our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Christmas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Bazaar </a:t>
            </a:r>
            <a:r>
              <a:rPr dirty="0" sz="1150" spc="60">
                <a:solidFill>
                  <a:srgbClr val="181818"/>
                </a:solidFill>
                <a:latin typeface="Arial"/>
                <a:cs typeface="Arial"/>
              </a:rPr>
              <a:t>will </a:t>
            </a:r>
            <a:r>
              <a:rPr dirty="0" sz="1150" spc="105">
                <a:solidFill>
                  <a:srgbClr val="050505"/>
                </a:solidFill>
                <a:latin typeface="Arial"/>
                <a:cs typeface="Arial"/>
              </a:rPr>
              <a:t>be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held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</a:rPr>
              <a:t>on </a:t>
            </a: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Saturday, </a:t>
            </a:r>
            <a:r>
              <a:rPr dirty="0" sz="1150" spc="30" b="1">
                <a:solidFill>
                  <a:srgbClr val="181818"/>
                </a:solidFill>
                <a:latin typeface="Arial"/>
                <a:cs typeface="Arial"/>
              </a:rPr>
              <a:t>November </a:t>
            </a:r>
            <a:r>
              <a:rPr dirty="0" sz="1150" spc="-60" b="1">
                <a:solidFill>
                  <a:srgbClr val="050505"/>
                </a:solidFill>
                <a:latin typeface="Arial"/>
                <a:cs typeface="Arial"/>
              </a:rPr>
              <a:t>21, </a:t>
            </a:r>
            <a:r>
              <a:rPr dirty="0" sz="1150" spc="55" b="1">
                <a:solidFill>
                  <a:srgbClr val="050505"/>
                </a:solidFill>
                <a:latin typeface="Arial"/>
                <a:cs typeface="Arial"/>
              </a:rPr>
              <a:t>from </a:t>
            </a:r>
            <a:r>
              <a:rPr dirty="0" sz="1150" spc="100" b="1">
                <a:solidFill>
                  <a:srgbClr val="050505"/>
                </a:solidFill>
                <a:latin typeface="Arial"/>
                <a:cs typeface="Arial"/>
              </a:rPr>
              <a:t>9:00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AM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50" spc="75" b="1">
                <a:solidFill>
                  <a:srgbClr val="050505"/>
                </a:solidFill>
                <a:latin typeface="Arial"/>
                <a:cs typeface="Arial"/>
              </a:rPr>
              <a:t>2:00</a:t>
            </a:r>
            <a:r>
              <a:rPr dirty="0" sz="1150" spc="-1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 b="1">
                <a:solidFill>
                  <a:srgbClr val="050505"/>
                </a:solidFill>
                <a:latin typeface="Arial"/>
                <a:cs typeface="Arial"/>
              </a:rPr>
              <a:t>PM.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Arial"/>
              <a:cs typeface="Arial"/>
            </a:endParaRPr>
          </a:p>
          <a:p>
            <a:pPr marL="23495" marR="176530" indent="3175">
              <a:lnSpc>
                <a:spcPct val="120100"/>
              </a:lnSpc>
            </a:pP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An event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this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wonderful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takes </a:t>
            </a:r>
            <a:r>
              <a:rPr dirty="0" sz="1150" spc="20">
                <a:solidFill>
                  <a:srgbClr val="181818"/>
                </a:solidFill>
                <a:latin typeface="Arial"/>
                <a:cs typeface="Arial"/>
              </a:rPr>
              <a:t>a </a:t>
            </a:r>
            <a:r>
              <a:rPr dirty="0" sz="1150" spc="40">
                <a:solidFill>
                  <a:srgbClr val="181818"/>
                </a:solidFill>
                <a:latin typeface="Arial"/>
                <a:cs typeface="Arial"/>
              </a:rPr>
              <a:t>village, 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and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there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are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plenty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of 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ways </a:t>
            </a:r>
            <a:r>
              <a:rPr dirty="0" sz="1150" spc="60">
                <a:solidFill>
                  <a:srgbClr val="181818"/>
                </a:solidFill>
                <a:latin typeface="Arial"/>
                <a:cs typeface="Arial"/>
              </a:rPr>
              <a:t>you can </a:t>
            </a:r>
            <a:r>
              <a:rPr dirty="0" sz="1150" spc="50">
                <a:solidFill>
                  <a:srgbClr val="181818"/>
                </a:solidFill>
                <a:latin typeface="Arial"/>
                <a:cs typeface="Arial"/>
              </a:rPr>
              <a:t>get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involved  </a:t>
            </a:r>
            <a:r>
              <a:rPr dirty="0" sz="1150" spc="105">
                <a:solidFill>
                  <a:srgbClr val="181818"/>
                </a:solidFill>
                <a:latin typeface="Arial"/>
                <a:cs typeface="Arial"/>
              </a:rPr>
              <a:t>right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now.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We </a:t>
            </a:r>
            <a:r>
              <a:rPr dirty="0" sz="1150" spc="40">
                <a:solidFill>
                  <a:srgbClr val="181818"/>
                </a:solidFill>
                <a:latin typeface="Arial"/>
                <a:cs typeface="Arial"/>
              </a:rPr>
              <a:t>are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currently 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seeking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donations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 following</a:t>
            </a:r>
            <a:r>
              <a:rPr dirty="0" sz="1150" spc="27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81818"/>
                </a:solidFill>
                <a:latin typeface="Arial"/>
                <a:cs typeface="Arial"/>
              </a:rPr>
              <a:t>areas: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 marL="23495" marR="221615" indent="54610">
              <a:lnSpc>
                <a:spcPct val="119200"/>
              </a:lnSpc>
            </a:pPr>
            <a:r>
              <a:rPr dirty="0" sz="950" spc="55">
                <a:solidFill>
                  <a:srgbClr val="723F3A"/>
                </a:solidFill>
                <a:latin typeface="Arial"/>
                <a:cs typeface="Arial"/>
              </a:rPr>
              <a:t>= </a:t>
            </a:r>
            <a:r>
              <a:rPr dirty="0" sz="1150" spc="50" b="1" i="1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70" b="1">
                <a:solidFill>
                  <a:srgbClr val="050505"/>
                </a:solidFill>
                <a:latin typeface="Arial"/>
                <a:cs typeface="Arial"/>
              </a:rPr>
              <a:t>Raffle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50" spc="114">
                <a:solidFill>
                  <a:srgbClr val="181818"/>
                </a:solidFill>
                <a:latin typeface="Arial"/>
                <a:cs typeface="Arial"/>
              </a:rPr>
              <a:t>We </a:t>
            </a:r>
            <a:r>
              <a:rPr dirty="0" sz="1150" spc="60">
                <a:solidFill>
                  <a:srgbClr val="181818"/>
                </a:solidFill>
                <a:latin typeface="Arial"/>
                <a:cs typeface="Arial"/>
              </a:rPr>
              <a:t>consistently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host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</a:rPr>
              <a:t>one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of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best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raffles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in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town,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and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we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need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your 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help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make 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it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amazing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once </a:t>
            </a:r>
            <a:r>
              <a:rPr dirty="0" sz="1150" spc="50">
                <a:solidFill>
                  <a:srgbClr val="181818"/>
                </a:solidFill>
                <a:latin typeface="Arial"/>
                <a:cs typeface="Arial"/>
              </a:rPr>
              <a:t>again!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We </a:t>
            </a:r>
            <a:r>
              <a:rPr dirty="0" sz="1150" spc="45">
                <a:solidFill>
                  <a:srgbClr val="181818"/>
                </a:solidFill>
                <a:latin typeface="Arial"/>
                <a:cs typeface="Arial"/>
              </a:rPr>
              <a:t>are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looking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for </a:t>
            </a:r>
            <a:r>
              <a:rPr dirty="0" sz="1150" spc="100">
                <a:solidFill>
                  <a:srgbClr val="181818"/>
                </a:solidFill>
                <a:latin typeface="Arial"/>
                <a:cs typeface="Arial"/>
              </a:rPr>
              <a:t>gift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certificates </a:t>
            </a:r>
            <a:r>
              <a:rPr dirty="0" sz="1150" spc="105">
                <a:solidFill>
                  <a:srgbClr val="181818"/>
                </a:solidFill>
                <a:latin typeface="Arial"/>
                <a:cs typeface="Arial"/>
              </a:rPr>
              <a:t>and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high-quality 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raffle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items.</a:t>
            </a:r>
            <a:endParaRPr sz="1150">
              <a:latin typeface="Arial"/>
              <a:cs typeface="Arial"/>
            </a:endParaRPr>
          </a:p>
          <a:p>
            <a:pPr marL="275590" indent="-15938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76225" algn="l"/>
              </a:tabLst>
            </a:pP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Deadline:</a:t>
            </a:r>
            <a:r>
              <a:rPr dirty="0" sz="1150" spc="-1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We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need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00">
                <a:solidFill>
                  <a:srgbClr val="181818"/>
                </a:solidFill>
                <a:latin typeface="Arial"/>
                <a:cs typeface="Arial"/>
              </a:rPr>
              <a:t>confirmation</a:t>
            </a:r>
            <a:r>
              <a:rPr dirty="0" sz="1150" spc="10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</a:rPr>
              <a:t>of</a:t>
            </a:r>
            <a:r>
              <a:rPr dirty="0" sz="115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all</a:t>
            </a:r>
            <a:r>
              <a:rPr dirty="0" sz="1150" spc="-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raffle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items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by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October</a:t>
            </a:r>
            <a:r>
              <a:rPr dirty="0" sz="1150" spc="10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40" b="1">
                <a:solidFill>
                  <a:srgbClr val="050505"/>
                </a:solidFill>
                <a:latin typeface="Arial"/>
                <a:cs typeface="Arial"/>
              </a:rPr>
              <a:t>4.</a:t>
            </a:r>
            <a:endParaRPr sz="1150">
              <a:latin typeface="Arial"/>
              <a:cs typeface="Arial"/>
            </a:endParaRPr>
          </a:p>
          <a:p>
            <a:pPr marL="285115" marR="586105" indent="-168275">
              <a:lnSpc>
                <a:spcPct val="118400"/>
              </a:lnSpc>
              <a:spcBef>
                <a:spcPts val="25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1150" spc="20" b="1">
                <a:solidFill>
                  <a:srgbClr val="050505"/>
                </a:solidFill>
                <a:latin typeface="Arial"/>
                <a:cs typeface="Arial"/>
              </a:rPr>
              <a:t>Contacts: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Mary </a:t>
            </a:r>
            <a:r>
              <a:rPr dirty="0" sz="1150" spc="60">
                <a:solidFill>
                  <a:srgbClr val="181818"/>
                </a:solidFill>
                <a:latin typeface="Arial"/>
                <a:cs typeface="Arial"/>
              </a:rPr>
              <a:t>Slattery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at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  <a:hlinkClick r:id="rId5"/>
              </a:rPr>
              <a:t>mfslattery03@gmail.com </a:t>
            </a:r>
            <a:r>
              <a:rPr dirty="0" sz="1150" spc="45">
                <a:solidFill>
                  <a:srgbClr val="525252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(401)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569-9584 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or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Marilyn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Brandyberry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at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  <a:hlinkClick r:id="rId6"/>
              </a:rPr>
              <a:t>mebrandyberry@gmail.com </a:t>
            </a:r>
            <a:r>
              <a:rPr dirty="0" sz="1150" spc="45">
                <a:solidFill>
                  <a:srgbClr val="525252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(401)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0">
                <a:solidFill>
                  <a:srgbClr val="181818"/>
                </a:solidFill>
                <a:latin typeface="Arial"/>
                <a:cs typeface="Arial"/>
              </a:rPr>
              <a:t>622-3926.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50505"/>
              </a:buClr>
              <a:buFont typeface="Arial"/>
              <a:buChar char="•"/>
            </a:pPr>
            <a:endParaRPr sz="1300">
              <a:latin typeface="Arial"/>
              <a:cs typeface="Arial"/>
            </a:endParaRPr>
          </a:p>
          <a:p>
            <a:pPr marL="23495" marR="288925" indent="45085">
              <a:lnSpc>
                <a:spcPct val="117100"/>
              </a:lnSpc>
            </a:pPr>
            <a:r>
              <a:rPr dirty="0" sz="1150" spc="35">
                <a:solidFill>
                  <a:srgbClr val="54B3D4"/>
                </a:solidFill>
                <a:latin typeface="Arial"/>
                <a:cs typeface="Arial"/>
              </a:rPr>
              <a:t>_ </a:t>
            </a:r>
            <a:r>
              <a:rPr dirty="0" sz="1150" spc="35" b="1" i="1">
                <a:solidFill>
                  <a:srgbClr val="050505"/>
                </a:solidFill>
                <a:latin typeface="Arial"/>
                <a:cs typeface="Arial"/>
              </a:rPr>
              <a:t>Cookie </a:t>
            </a:r>
            <a:r>
              <a:rPr dirty="0" sz="1300" spc="-90">
                <a:solidFill>
                  <a:srgbClr val="050505"/>
                </a:solidFill>
                <a:latin typeface="Times New Roman"/>
                <a:cs typeface="Times New Roman"/>
              </a:rPr>
              <a:t>&amp;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Soup </a:t>
            </a:r>
            <a:r>
              <a:rPr dirty="0" sz="1150" spc="60" b="1">
                <a:solidFill>
                  <a:srgbClr val="050505"/>
                </a:solidFill>
                <a:latin typeface="Arial"/>
                <a:cs typeface="Arial"/>
              </a:rPr>
              <a:t>Jars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Those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delicious,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crowd-favorite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cookie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and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soup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jars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don't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fill 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themselves!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While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we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will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need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collect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filling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ingredients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closer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the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date, </a:t>
            </a:r>
            <a:r>
              <a:rPr dirty="0" sz="1150" spc="110">
                <a:solidFill>
                  <a:srgbClr val="181818"/>
                </a:solidFill>
                <a:latin typeface="Arial"/>
                <a:cs typeface="Arial"/>
              </a:rPr>
              <a:t>right  </a:t>
            </a:r>
            <a:r>
              <a:rPr dirty="0" sz="1150" spc="170">
                <a:solidFill>
                  <a:srgbClr val="050505"/>
                </a:solidFill>
                <a:latin typeface="Arial"/>
                <a:cs typeface="Arial"/>
              </a:rPr>
              <a:t>now</a:t>
            </a:r>
            <a:r>
              <a:rPr dirty="0" sz="1150" spc="-19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180">
                <a:solidFill>
                  <a:srgbClr val="181818"/>
                </a:solidFill>
                <a:latin typeface="Arial"/>
                <a:cs typeface="Arial"/>
              </a:rPr>
              <a:t>we</a:t>
            </a:r>
            <a:r>
              <a:rPr dirty="0" sz="1150" spc="-18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135">
                <a:solidFill>
                  <a:srgbClr val="181818"/>
                </a:solidFill>
                <a:latin typeface="Arial"/>
                <a:cs typeface="Arial"/>
              </a:rPr>
              <a:t>are</a:t>
            </a:r>
            <a:r>
              <a:rPr dirty="0" sz="1150" spc="-14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collecting</a:t>
            </a:r>
            <a:r>
              <a:rPr dirty="0" sz="1150" spc="1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</a:rPr>
              <a:t>wide-mouth,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quart-size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jars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with</a:t>
            </a:r>
            <a:r>
              <a:rPr dirty="0" sz="1150" spc="3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metal</a:t>
            </a:r>
            <a:r>
              <a:rPr dirty="0" sz="1150" spc="2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35">
                <a:solidFill>
                  <a:srgbClr val="050505"/>
                </a:solidFill>
                <a:latin typeface="Arial"/>
                <a:cs typeface="Arial"/>
              </a:rPr>
              <a:t>lids.</a:t>
            </a:r>
            <a:endParaRPr sz="1150">
              <a:latin typeface="Arial"/>
              <a:cs typeface="Arial"/>
            </a:endParaRPr>
          </a:p>
          <a:p>
            <a:pPr marL="279400" indent="-16319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Contact: </a:t>
            </a:r>
            <a:r>
              <a:rPr dirty="0" sz="1150" spc="45">
                <a:solidFill>
                  <a:srgbClr val="050505"/>
                </a:solidFill>
                <a:latin typeface="Arial"/>
                <a:cs typeface="Arial"/>
              </a:rPr>
              <a:t>Yvette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Drurey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at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  <a:hlinkClick r:id="rId7"/>
              </a:rPr>
              <a:t>yvettebgd@cox.net </a:t>
            </a:r>
            <a:r>
              <a:rPr dirty="0" sz="1150" spc="35">
                <a:solidFill>
                  <a:srgbClr val="525252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(401)</a:t>
            </a:r>
            <a:r>
              <a:rPr dirty="0" sz="1150" spc="13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20">
                <a:solidFill>
                  <a:srgbClr val="181818"/>
                </a:solidFill>
                <a:latin typeface="Arial"/>
                <a:cs typeface="Arial"/>
              </a:rPr>
              <a:t>741-5792.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50505"/>
              </a:buClr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12700" marR="70485" indent="29845">
              <a:lnSpc>
                <a:spcPct val="118400"/>
              </a:lnSpc>
              <a:spcBef>
                <a:spcPts val="5"/>
              </a:spcBef>
            </a:pPr>
            <a:r>
              <a:rPr dirty="0" sz="1150" spc="-10">
                <a:solidFill>
                  <a:srgbClr val="A1B3BC"/>
                </a:solidFill>
                <a:latin typeface="Arial"/>
                <a:cs typeface="Arial"/>
              </a:rPr>
              <a:t>() </a:t>
            </a:r>
            <a:r>
              <a:rPr dirty="0" sz="1150" spc="45" b="1">
                <a:solidFill>
                  <a:srgbClr val="050505"/>
                </a:solidFill>
                <a:latin typeface="Arial"/>
                <a:cs typeface="Arial"/>
              </a:rPr>
              <a:t>Jewelry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50" spc="45">
                <a:solidFill>
                  <a:srgbClr val="181818"/>
                </a:solidFill>
                <a:latin typeface="Arial"/>
                <a:cs typeface="Arial"/>
              </a:rPr>
              <a:t>Our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jewelry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table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30">
                <a:solidFill>
                  <a:srgbClr val="181818"/>
                </a:solidFill>
                <a:latin typeface="Arial"/>
                <a:cs typeface="Arial"/>
              </a:rPr>
              <a:t>always </a:t>
            </a:r>
            <a:r>
              <a:rPr dirty="0" sz="1150" spc="20">
                <a:solidFill>
                  <a:srgbClr val="181818"/>
                </a:solidFill>
                <a:latin typeface="Arial"/>
                <a:cs typeface="Arial"/>
              </a:rPr>
              <a:t>a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huge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hit. </a:t>
            </a:r>
            <a:r>
              <a:rPr dirty="0" sz="1150" spc="170">
                <a:solidFill>
                  <a:srgbClr val="181818"/>
                </a:solidFill>
                <a:latin typeface="Arial"/>
                <a:cs typeface="Arial"/>
              </a:rPr>
              <a:t>We </a:t>
            </a:r>
            <a:r>
              <a:rPr dirty="0" sz="1150" spc="105">
                <a:solidFill>
                  <a:srgbClr val="181818"/>
                </a:solidFill>
                <a:latin typeface="Arial"/>
                <a:cs typeface="Arial"/>
              </a:rPr>
              <a:t>are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happily </a:t>
            </a:r>
            <a:r>
              <a:rPr dirty="0" sz="1150" spc="70">
                <a:solidFill>
                  <a:srgbClr val="181818"/>
                </a:solidFill>
                <a:latin typeface="Arial"/>
                <a:cs typeface="Arial"/>
              </a:rPr>
              <a:t>accepting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donations </a:t>
            </a:r>
            <a:r>
              <a:rPr dirty="0" sz="1150" spc="60">
                <a:solidFill>
                  <a:srgbClr val="181818"/>
                </a:solidFill>
                <a:latin typeface="Arial"/>
                <a:cs typeface="Arial"/>
              </a:rPr>
              <a:t>of 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jewelry to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refresh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</a:rPr>
              <a:t>our</a:t>
            </a:r>
            <a:r>
              <a:rPr dirty="0" sz="1150" spc="11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inventory.</a:t>
            </a:r>
            <a:endParaRPr sz="1150">
              <a:latin typeface="Arial"/>
              <a:cs typeface="Arial"/>
            </a:endParaRPr>
          </a:p>
          <a:p>
            <a:pPr marL="279400" indent="-16319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80035" algn="l"/>
              </a:tabLst>
            </a:pPr>
            <a:r>
              <a:rPr dirty="0" sz="1150" spc="25" b="1">
                <a:solidFill>
                  <a:srgbClr val="050505"/>
                </a:solidFill>
                <a:latin typeface="Arial"/>
                <a:cs typeface="Arial"/>
              </a:rPr>
              <a:t>Contact: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Jane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Larkin </a:t>
            </a:r>
            <a:r>
              <a:rPr dirty="0" sz="1150" spc="85">
                <a:solidFill>
                  <a:srgbClr val="181818"/>
                </a:solidFill>
                <a:latin typeface="Arial"/>
                <a:cs typeface="Arial"/>
                <a:hlinkClick r:id="rId8"/>
              </a:rPr>
              <a:t>atjalarkin@hotmail.com </a:t>
            </a:r>
            <a:r>
              <a:rPr dirty="0" sz="1150" spc="50">
                <a:solidFill>
                  <a:srgbClr val="525252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(401)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050505"/>
                </a:solidFill>
                <a:latin typeface="Arial"/>
                <a:cs typeface="Arial"/>
              </a:rPr>
              <a:t>439-7176.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50505"/>
              </a:buClr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3495" marR="261620" indent="38735">
              <a:lnSpc>
                <a:spcPct val="119200"/>
              </a:lnSpc>
              <a:spcBef>
                <a:spcPts val="5"/>
              </a:spcBef>
              <a:tabLst>
                <a:tab pos="252095" algn="l"/>
              </a:tabLst>
            </a:pPr>
            <a:r>
              <a:rPr dirty="0" sz="1150" spc="-5">
                <a:solidFill>
                  <a:srgbClr val="C38349"/>
                </a:solidFill>
                <a:latin typeface="Arial"/>
                <a:cs typeface="Arial"/>
              </a:rPr>
              <a:t>.	</a:t>
            </a:r>
            <a:r>
              <a:rPr dirty="0" sz="1150" spc="80" b="1">
                <a:solidFill>
                  <a:srgbClr val="050505"/>
                </a:solidFill>
                <a:latin typeface="Arial"/>
                <a:cs typeface="Arial"/>
              </a:rPr>
              <a:t>Cift </a:t>
            </a:r>
            <a:r>
              <a:rPr dirty="0" sz="1150" spc="15" b="1">
                <a:solidFill>
                  <a:srgbClr val="050505"/>
                </a:solidFill>
                <a:latin typeface="Arial"/>
                <a:cs typeface="Arial"/>
              </a:rPr>
              <a:t>Baskets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- </a:t>
            </a:r>
            <a:r>
              <a:rPr dirty="0" sz="1150" spc="20">
                <a:solidFill>
                  <a:srgbClr val="181818"/>
                </a:solidFill>
                <a:latin typeface="Arial"/>
                <a:cs typeface="Arial"/>
              </a:rPr>
              <a:t>We </a:t>
            </a:r>
            <a:r>
              <a:rPr dirty="0" sz="1150" spc="10">
                <a:solidFill>
                  <a:srgbClr val="181818"/>
                </a:solidFill>
                <a:latin typeface="Arial"/>
                <a:cs typeface="Arial"/>
              </a:rPr>
              <a:t>are </a:t>
            </a:r>
            <a:r>
              <a:rPr dirty="0" sz="1150" spc="65">
                <a:solidFill>
                  <a:srgbClr val="181818"/>
                </a:solidFill>
                <a:latin typeface="Arial"/>
                <a:cs typeface="Arial"/>
              </a:rPr>
              <a:t>officially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collecting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items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build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our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famous </a:t>
            </a:r>
            <a:r>
              <a:rPr dirty="0" sz="1150" spc="90">
                <a:solidFill>
                  <a:srgbClr val="050505"/>
                </a:solidFill>
                <a:latin typeface="Arial"/>
                <a:cs typeface="Arial"/>
              </a:rPr>
              <a:t>themed </a:t>
            </a:r>
            <a:r>
              <a:rPr dirty="0" sz="1150" spc="105">
                <a:solidFill>
                  <a:srgbClr val="181818"/>
                </a:solidFill>
                <a:latin typeface="Arial"/>
                <a:cs typeface="Arial"/>
              </a:rPr>
              <a:t>gift  </a:t>
            </a:r>
            <a:r>
              <a:rPr dirty="0" sz="1150" spc="30">
                <a:solidFill>
                  <a:srgbClr val="050505"/>
                </a:solidFill>
                <a:latin typeface="Arial"/>
                <a:cs typeface="Arial"/>
              </a:rPr>
              <a:t>baskets. </a:t>
            </a:r>
            <a:r>
              <a:rPr dirty="0" sz="1150" spc="-5">
                <a:solidFill>
                  <a:srgbClr val="050505"/>
                </a:solidFill>
                <a:latin typeface="Arial"/>
                <a:cs typeface="Arial"/>
              </a:rPr>
              <a:t>To </a:t>
            </a:r>
            <a:r>
              <a:rPr dirty="0" sz="1150" spc="60">
                <a:solidFill>
                  <a:srgbClr val="050505"/>
                </a:solidFill>
                <a:latin typeface="Arial"/>
                <a:cs typeface="Arial"/>
              </a:rPr>
              <a:t>make </a:t>
            </a:r>
            <a:r>
              <a:rPr dirty="0" sz="1150" spc="80">
                <a:solidFill>
                  <a:srgbClr val="050505"/>
                </a:solidFill>
                <a:latin typeface="Arial"/>
                <a:cs typeface="Arial"/>
              </a:rPr>
              <a:t>donating </a:t>
            </a:r>
            <a:r>
              <a:rPr dirty="0" sz="1150">
                <a:solidFill>
                  <a:srgbClr val="181818"/>
                </a:solidFill>
                <a:latin typeface="Arial"/>
                <a:cs typeface="Arial"/>
              </a:rPr>
              <a:t>easy, </a:t>
            </a:r>
            <a:r>
              <a:rPr dirty="0" sz="1150" spc="85">
                <a:solidFill>
                  <a:srgbClr val="050505"/>
                </a:solidFill>
                <a:latin typeface="Arial"/>
                <a:cs typeface="Arial"/>
              </a:rPr>
              <a:t>there </a:t>
            </a:r>
            <a:r>
              <a:rPr dirty="0" sz="1150" spc="10">
                <a:solidFill>
                  <a:srgbClr val="050505"/>
                </a:solidFill>
                <a:latin typeface="Arial"/>
                <a:cs typeface="Arial"/>
              </a:rPr>
              <a:t>is </a:t>
            </a:r>
            <a:r>
              <a:rPr dirty="0" sz="1150" spc="20">
                <a:solidFill>
                  <a:srgbClr val="181818"/>
                </a:solidFill>
                <a:latin typeface="Arial"/>
                <a:cs typeface="Arial"/>
              </a:rPr>
              <a:t>a </a:t>
            </a:r>
            <a:r>
              <a:rPr dirty="0" sz="1150" spc="65">
                <a:solidFill>
                  <a:srgbClr val="050505"/>
                </a:solidFill>
                <a:latin typeface="Arial"/>
                <a:cs typeface="Arial"/>
              </a:rPr>
              <a:t>designated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collection </a:t>
            </a:r>
            <a:r>
              <a:rPr dirty="0" sz="1150" spc="75">
                <a:solidFill>
                  <a:srgbClr val="050505"/>
                </a:solidFill>
                <a:latin typeface="Arial"/>
                <a:cs typeface="Arial"/>
              </a:rPr>
              <a:t>bin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</a:rPr>
              <a:t>located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right in </a:t>
            </a:r>
            <a:r>
              <a:rPr dirty="0" sz="1150" spc="125">
                <a:solidFill>
                  <a:srgbClr val="050505"/>
                </a:solidFill>
                <a:latin typeface="Arial"/>
                <a:cs typeface="Arial"/>
              </a:rPr>
              <a:t>the  </a:t>
            </a:r>
            <a:r>
              <a:rPr dirty="0" sz="1150" spc="50">
                <a:solidFill>
                  <a:srgbClr val="050505"/>
                </a:solidFill>
                <a:latin typeface="Arial"/>
                <a:cs typeface="Arial"/>
              </a:rPr>
              <a:t>Fellowship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Hall </a:t>
            </a:r>
            <a:r>
              <a:rPr dirty="0" sz="1150" spc="90">
                <a:solidFill>
                  <a:srgbClr val="181818"/>
                </a:solidFill>
                <a:latin typeface="Arial"/>
                <a:cs typeface="Arial"/>
              </a:rPr>
              <a:t>where </a:t>
            </a:r>
            <a:r>
              <a:rPr dirty="0" sz="1150" spc="60">
                <a:solidFill>
                  <a:srgbClr val="181818"/>
                </a:solidFill>
                <a:latin typeface="Arial"/>
                <a:cs typeface="Arial"/>
              </a:rPr>
              <a:t>you can </a:t>
            </a:r>
            <a:r>
              <a:rPr dirty="0" sz="1150" spc="110">
                <a:solidFill>
                  <a:srgbClr val="050505"/>
                </a:solidFill>
                <a:latin typeface="Arial"/>
                <a:cs typeface="Arial"/>
              </a:rPr>
              <a:t>drop </a:t>
            </a:r>
            <a:r>
              <a:rPr dirty="0" sz="1150" spc="80">
                <a:solidFill>
                  <a:srgbClr val="181818"/>
                </a:solidFill>
                <a:latin typeface="Arial"/>
                <a:cs typeface="Arial"/>
              </a:rPr>
              <a:t>off your</a:t>
            </a:r>
            <a:r>
              <a:rPr dirty="0" sz="1150" spc="-10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050505"/>
                </a:solidFill>
                <a:latin typeface="Arial"/>
                <a:cs typeface="Arial"/>
              </a:rPr>
              <a:t>items.</a:t>
            </a:r>
            <a:endParaRPr sz="1150">
              <a:latin typeface="Arial"/>
              <a:cs typeface="Arial"/>
            </a:endParaRPr>
          </a:p>
          <a:p>
            <a:pPr marL="269240" marR="1575435" indent="-152400">
              <a:lnSpc>
                <a:spcPct val="120100"/>
              </a:lnSpc>
              <a:buFont typeface="Arial"/>
              <a:buChar char="•"/>
              <a:tabLst>
                <a:tab pos="280035" algn="l"/>
              </a:tabLst>
            </a:pPr>
            <a:r>
              <a:rPr dirty="0" sz="1150" spc="5" b="1">
                <a:solidFill>
                  <a:srgbClr val="050505"/>
                </a:solidFill>
                <a:latin typeface="Arial"/>
                <a:cs typeface="Arial"/>
              </a:rPr>
              <a:t>Contacts: </a:t>
            </a:r>
            <a:r>
              <a:rPr dirty="0" sz="1150" spc="75">
                <a:solidFill>
                  <a:srgbClr val="181818"/>
                </a:solidFill>
                <a:latin typeface="Arial"/>
                <a:cs typeface="Arial"/>
              </a:rPr>
              <a:t>Cheryl 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Sping </a:t>
            </a:r>
            <a:r>
              <a:rPr dirty="0" sz="1150" spc="45">
                <a:solidFill>
                  <a:srgbClr val="181818"/>
                </a:solidFill>
                <a:latin typeface="Arial"/>
                <a:cs typeface="Arial"/>
              </a:rPr>
              <a:t>at </a:t>
            </a:r>
            <a:r>
              <a:rPr dirty="0" sz="1150" spc="40">
                <a:solidFill>
                  <a:srgbClr val="050505"/>
                </a:solidFill>
                <a:latin typeface="Arial"/>
                <a:cs typeface="Arial"/>
                <a:hlinkClick r:id="rId9"/>
              </a:rPr>
              <a:t>tscs1382@verizon.net </a:t>
            </a:r>
            <a:r>
              <a:rPr dirty="0" sz="1150" spc="25">
                <a:solidFill>
                  <a:srgbClr val="525252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(401) </a:t>
            </a:r>
            <a:r>
              <a:rPr dirty="0" sz="1150" spc="5">
                <a:solidFill>
                  <a:srgbClr val="181818"/>
                </a:solidFill>
                <a:latin typeface="Arial"/>
                <a:cs typeface="Arial"/>
              </a:rPr>
              <a:t>374-3789 or  </a:t>
            </a:r>
            <a:r>
              <a:rPr dirty="0" sz="1150" spc="55">
                <a:solidFill>
                  <a:srgbClr val="181818"/>
                </a:solidFill>
                <a:latin typeface="Arial"/>
                <a:cs typeface="Arial"/>
              </a:rPr>
              <a:t>Nancy </a:t>
            </a:r>
            <a:r>
              <a:rPr dirty="0" sz="1150" spc="35">
                <a:solidFill>
                  <a:srgbClr val="181818"/>
                </a:solidFill>
                <a:latin typeface="Arial"/>
                <a:cs typeface="Arial"/>
              </a:rPr>
              <a:t>Schilke at </a:t>
            </a:r>
            <a:r>
              <a:rPr dirty="0" sz="1150" spc="70">
                <a:solidFill>
                  <a:srgbClr val="050505"/>
                </a:solidFill>
                <a:latin typeface="Arial"/>
                <a:cs typeface="Arial"/>
                <a:hlinkClick r:id="rId10"/>
              </a:rPr>
              <a:t>mybeach365@gmail.com </a:t>
            </a:r>
            <a:r>
              <a:rPr dirty="0" sz="1150" spc="35">
                <a:solidFill>
                  <a:srgbClr val="525252"/>
                </a:solidFill>
                <a:latin typeface="Arial"/>
                <a:cs typeface="Arial"/>
              </a:rPr>
              <a:t>/ </a:t>
            </a:r>
            <a:r>
              <a:rPr dirty="0" sz="1150" spc="5">
                <a:solidFill>
                  <a:srgbClr val="050505"/>
                </a:solidFill>
                <a:latin typeface="Arial"/>
                <a:cs typeface="Arial"/>
              </a:rPr>
              <a:t>(401)</a:t>
            </a:r>
            <a:r>
              <a:rPr dirty="0" sz="1150" spc="15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181818"/>
                </a:solidFill>
                <a:latin typeface="Arial"/>
                <a:cs typeface="Arial"/>
              </a:rPr>
              <a:t>345-2441.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5240" y="11938703"/>
            <a:ext cx="2952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A38775"/>
                </a:solidFill>
                <a:latin typeface="Times New Roman"/>
                <a:cs typeface="Times New Roman"/>
              </a:rPr>
              <a:t>'-</a:t>
            </a:r>
            <a:r>
              <a:rPr dirty="0" sz="1000" spc="85" b="1">
                <a:solidFill>
                  <a:srgbClr val="A38775"/>
                </a:solidFill>
                <a:latin typeface="Times New Roman"/>
                <a:cs typeface="Times New Roman"/>
              </a:rPr>
              <a:t>C</a:t>
            </a:r>
            <a:r>
              <a:rPr dirty="0" sz="1000" b="1">
                <a:solidFill>
                  <a:srgbClr val="D3A88C"/>
                </a:solidFill>
                <a:latin typeface="Times New Roman"/>
                <a:cs typeface="Times New Roman"/>
              </a:rPr>
              <a:t>-•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9911" y="9477133"/>
            <a:ext cx="2586990" cy="27501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84150" marR="30480" indent="5080">
              <a:lnSpc>
                <a:spcPct val="108600"/>
              </a:lnSpc>
              <a:spcBef>
                <a:spcPts val="90"/>
              </a:spcBef>
            </a:pPr>
            <a:r>
              <a:rPr dirty="0" sz="1350" spc="50" b="1" i="1">
                <a:solidFill>
                  <a:srgbClr val="050505"/>
                </a:solidFill>
                <a:latin typeface="Arial"/>
                <a:cs typeface="Arial"/>
              </a:rPr>
              <a:t>Thank </a:t>
            </a:r>
            <a:r>
              <a:rPr dirty="0" sz="1500" spc="70" b="1">
                <a:solidFill>
                  <a:srgbClr val="050505"/>
                </a:solidFill>
                <a:latin typeface="Times New Roman"/>
                <a:cs typeface="Times New Roman"/>
              </a:rPr>
              <a:t>you </a:t>
            </a:r>
            <a:r>
              <a:rPr dirty="0" sz="1500" spc="30" b="1">
                <a:solidFill>
                  <a:srgbClr val="050505"/>
                </a:solidFill>
                <a:latin typeface="Times New Roman"/>
                <a:cs typeface="Times New Roman"/>
              </a:rPr>
              <a:t>for </a:t>
            </a:r>
            <a:r>
              <a:rPr dirty="0" sz="1500" spc="50" b="1">
                <a:solidFill>
                  <a:srgbClr val="050505"/>
                </a:solidFill>
                <a:latin typeface="Times New Roman"/>
                <a:cs typeface="Times New Roman"/>
              </a:rPr>
              <a:t>your  </a:t>
            </a:r>
            <a:r>
              <a:rPr dirty="0" sz="1500" spc="65" b="1">
                <a:solidFill>
                  <a:srgbClr val="050505"/>
                </a:solidFill>
                <a:latin typeface="Times New Roman"/>
                <a:cs typeface="Times New Roman"/>
              </a:rPr>
              <a:t>generosity! </a:t>
            </a:r>
            <a:r>
              <a:rPr dirty="0" sz="1350" spc="-15" b="1" i="1">
                <a:solidFill>
                  <a:srgbClr val="050505"/>
                </a:solidFill>
                <a:latin typeface="Arial"/>
                <a:cs typeface="Arial"/>
              </a:rPr>
              <a:t>Your </a:t>
            </a:r>
            <a:r>
              <a:rPr dirty="0" sz="1350" spc="70" b="1" i="1">
                <a:solidFill>
                  <a:srgbClr val="050505"/>
                </a:solidFill>
                <a:latin typeface="Arial"/>
                <a:cs typeface="Arial"/>
              </a:rPr>
              <a:t>time,  </a:t>
            </a:r>
            <a:r>
              <a:rPr dirty="0" sz="1500" spc="45" b="1">
                <a:solidFill>
                  <a:srgbClr val="050505"/>
                </a:solidFill>
                <a:latin typeface="Times New Roman"/>
                <a:cs typeface="Times New Roman"/>
              </a:rPr>
              <a:t>donations, </a:t>
            </a:r>
            <a:r>
              <a:rPr dirty="0" sz="1500" spc="65" b="1">
                <a:solidFill>
                  <a:srgbClr val="050505"/>
                </a:solidFill>
                <a:latin typeface="Times New Roman"/>
                <a:cs typeface="Times New Roman"/>
              </a:rPr>
              <a:t>and prayers</a:t>
            </a:r>
            <a:r>
              <a:rPr dirty="0" sz="1500" spc="-150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70" b="1">
                <a:solidFill>
                  <a:srgbClr val="050505"/>
                </a:solidFill>
                <a:latin typeface="Times New Roman"/>
                <a:cs typeface="Times New Roman"/>
              </a:rPr>
              <a:t>ore  </a:t>
            </a:r>
            <a:r>
              <a:rPr dirty="0" sz="1500" spc="50" b="1">
                <a:solidFill>
                  <a:srgbClr val="050505"/>
                </a:solidFill>
                <a:latin typeface="Times New Roman"/>
                <a:cs typeface="Times New Roman"/>
              </a:rPr>
              <a:t>what </a:t>
            </a:r>
            <a:r>
              <a:rPr dirty="0" sz="1500" spc="60" b="1">
                <a:solidFill>
                  <a:srgbClr val="050505"/>
                </a:solidFill>
                <a:latin typeface="Times New Roman"/>
                <a:cs typeface="Times New Roman"/>
              </a:rPr>
              <a:t>make </a:t>
            </a:r>
            <a:r>
              <a:rPr dirty="0" sz="1500" spc="65" b="1">
                <a:solidFill>
                  <a:srgbClr val="050505"/>
                </a:solidFill>
                <a:latin typeface="Times New Roman"/>
                <a:cs typeface="Times New Roman"/>
              </a:rPr>
              <a:t>our </a:t>
            </a:r>
            <a:r>
              <a:rPr dirty="0" sz="1500" spc="30" b="1">
                <a:solidFill>
                  <a:srgbClr val="050505"/>
                </a:solidFill>
                <a:latin typeface="Times New Roman"/>
                <a:cs typeface="Times New Roman"/>
              </a:rPr>
              <a:t>Christmas  </a:t>
            </a:r>
            <a:r>
              <a:rPr dirty="0" sz="1500" spc="50" b="1">
                <a:solidFill>
                  <a:srgbClr val="050505"/>
                </a:solidFill>
                <a:latin typeface="Times New Roman"/>
                <a:cs typeface="Times New Roman"/>
              </a:rPr>
              <a:t>Bozoor </a:t>
            </a:r>
            <a:r>
              <a:rPr dirty="0" sz="1500" spc="45" b="1">
                <a:solidFill>
                  <a:srgbClr val="050505"/>
                </a:solidFill>
                <a:latin typeface="Times New Roman"/>
                <a:cs typeface="Times New Roman"/>
              </a:rPr>
              <a:t>such </a:t>
            </a:r>
            <a:r>
              <a:rPr dirty="0" sz="1500" spc="80" b="1">
                <a:solidFill>
                  <a:srgbClr val="050505"/>
                </a:solidFill>
                <a:latin typeface="Times New Roman"/>
                <a:cs typeface="Times New Roman"/>
              </a:rPr>
              <a:t>ojoyful  </a:t>
            </a:r>
            <a:r>
              <a:rPr dirty="0" sz="1500" spc="75" b="1">
                <a:solidFill>
                  <a:srgbClr val="050505"/>
                </a:solidFill>
                <a:latin typeface="Times New Roman"/>
                <a:cs typeface="Times New Roman"/>
              </a:rPr>
              <a:t>success</a:t>
            </a:r>
            <a:r>
              <a:rPr dirty="0" sz="1500" spc="-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100" b="1">
                <a:solidFill>
                  <a:srgbClr val="050505"/>
                </a:solidFill>
                <a:latin typeface="Times New Roman"/>
                <a:cs typeface="Times New Roman"/>
              </a:rPr>
              <a:t>year</a:t>
            </a:r>
            <a:r>
              <a:rPr dirty="0" sz="1500" spc="-80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85" b="1">
                <a:solidFill>
                  <a:srgbClr val="050505"/>
                </a:solidFill>
                <a:latin typeface="Times New Roman"/>
                <a:cs typeface="Times New Roman"/>
              </a:rPr>
              <a:t>ofter</a:t>
            </a:r>
            <a:r>
              <a:rPr dirty="0" sz="1500" spc="-4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45" b="1">
                <a:solidFill>
                  <a:srgbClr val="050505"/>
                </a:solidFill>
                <a:latin typeface="Times New Roman"/>
                <a:cs typeface="Times New Roman"/>
              </a:rPr>
              <a:t>year.</a:t>
            </a:r>
            <a:endParaRPr sz="1500">
              <a:latin typeface="Times New Roman"/>
              <a:cs typeface="Times New Roman"/>
            </a:endParaRPr>
          </a:p>
          <a:p>
            <a:pPr algn="ctr" marL="348615" marR="175260">
              <a:lnSpc>
                <a:spcPct val="108100"/>
              </a:lnSpc>
            </a:pPr>
            <a:r>
              <a:rPr dirty="0" sz="1500" spc="15" b="1">
                <a:solidFill>
                  <a:srgbClr val="050505"/>
                </a:solidFill>
                <a:latin typeface="Times New Roman"/>
                <a:cs typeface="Times New Roman"/>
              </a:rPr>
              <a:t>Feel</a:t>
            </a:r>
            <a:r>
              <a:rPr dirty="0" sz="1500" spc="-20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55" b="1">
                <a:solidFill>
                  <a:srgbClr val="050505"/>
                </a:solidFill>
                <a:latin typeface="Times New Roman"/>
                <a:cs typeface="Times New Roman"/>
              </a:rPr>
              <a:t>free</a:t>
            </a:r>
            <a:r>
              <a:rPr dirty="0" sz="1500" spc="10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55" b="1">
                <a:solidFill>
                  <a:srgbClr val="050505"/>
                </a:solidFill>
                <a:latin typeface="Times New Roman"/>
                <a:cs typeface="Times New Roman"/>
              </a:rPr>
              <a:t>to</a:t>
            </a:r>
            <a:r>
              <a:rPr dirty="0" sz="1500" spc="-9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65" b="1">
                <a:solidFill>
                  <a:srgbClr val="050505"/>
                </a:solidFill>
                <a:latin typeface="Times New Roman"/>
                <a:cs typeface="Times New Roman"/>
              </a:rPr>
              <a:t>reach</a:t>
            </a:r>
            <a:r>
              <a:rPr dirty="0" sz="1500" spc="-2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70" b="1">
                <a:solidFill>
                  <a:srgbClr val="050505"/>
                </a:solidFill>
                <a:latin typeface="Times New Roman"/>
                <a:cs typeface="Times New Roman"/>
              </a:rPr>
              <a:t>out</a:t>
            </a:r>
            <a:r>
              <a:rPr dirty="0" sz="1500" spc="-3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40" b="1">
                <a:solidFill>
                  <a:srgbClr val="050505"/>
                </a:solidFill>
                <a:latin typeface="Times New Roman"/>
                <a:cs typeface="Times New Roman"/>
              </a:rPr>
              <a:t>to  </a:t>
            </a:r>
            <a:r>
              <a:rPr dirty="0" sz="1500" spc="55" b="1">
                <a:solidFill>
                  <a:srgbClr val="050505"/>
                </a:solidFill>
                <a:latin typeface="Times New Roman"/>
                <a:cs typeface="Times New Roman"/>
              </a:rPr>
              <a:t>any </a:t>
            </a:r>
            <a:r>
              <a:rPr dirty="0" sz="1500" spc="40" b="1">
                <a:solidFill>
                  <a:srgbClr val="050505"/>
                </a:solidFill>
                <a:latin typeface="Times New Roman"/>
                <a:cs typeface="Times New Roman"/>
              </a:rPr>
              <a:t>of </a:t>
            </a:r>
            <a:r>
              <a:rPr dirty="0" sz="1500" spc="60" b="1">
                <a:solidFill>
                  <a:srgbClr val="050505"/>
                </a:solidFill>
                <a:latin typeface="Times New Roman"/>
                <a:cs typeface="Times New Roman"/>
              </a:rPr>
              <a:t>the </a:t>
            </a:r>
            <a:r>
              <a:rPr dirty="0" sz="1500" spc="55" b="1">
                <a:solidFill>
                  <a:srgbClr val="050505"/>
                </a:solidFill>
                <a:latin typeface="Times New Roman"/>
                <a:cs typeface="Times New Roman"/>
              </a:rPr>
              <a:t>committee  choirs </a:t>
            </a:r>
            <a:r>
              <a:rPr dirty="0" sz="1500" spc="50" b="1">
                <a:solidFill>
                  <a:srgbClr val="050505"/>
                </a:solidFill>
                <a:latin typeface="Times New Roman"/>
                <a:cs typeface="Times New Roman"/>
              </a:rPr>
              <a:t>above</a:t>
            </a:r>
            <a:r>
              <a:rPr dirty="0" sz="1500" spc="-145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350" spc="60" b="1" i="1">
                <a:solidFill>
                  <a:srgbClr val="050505"/>
                </a:solidFill>
                <a:latin typeface="Arial"/>
                <a:cs typeface="Arial"/>
              </a:rPr>
              <a:t>with</a:t>
            </a:r>
            <a:endParaRPr sz="1350">
              <a:latin typeface="Arial"/>
              <a:cs typeface="Arial"/>
            </a:endParaRPr>
          </a:p>
          <a:p>
            <a:pPr algn="ctr" marL="161925">
              <a:lnSpc>
                <a:spcPct val="100000"/>
              </a:lnSpc>
              <a:spcBef>
                <a:spcPts val="195"/>
              </a:spcBef>
            </a:pPr>
            <a:r>
              <a:rPr dirty="0" sz="1500" spc="150" b="1">
                <a:solidFill>
                  <a:srgbClr val="050505"/>
                </a:solidFill>
                <a:latin typeface="Times New Roman"/>
                <a:cs typeface="Times New Roman"/>
              </a:rPr>
              <a:t>q </a:t>
            </a:r>
            <a:r>
              <a:rPr dirty="0" sz="1500" spc="105" b="1">
                <a:solidFill>
                  <a:srgbClr val="050505"/>
                </a:solidFill>
                <a:latin typeface="Times New Roman"/>
                <a:cs typeface="Times New Roman"/>
              </a:rPr>
              <a:t>estions</a:t>
            </a:r>
            <a:r>
              <a:rPr dirty="0" sz="1500" spc="-240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350" spc="55" b="1" i="1">
                <a:solidFill>
                  <a:srgbClr val="050505"/>
                </a:solidFill>
                <a:latin typeface="Arial"/>
                <a:cs typeface="Arial"/>
              </a:rPr>
              <a:t>or </a:t>
            </a:r>
            <a:r>
              <a:rPr dirty="0" sz="1500" spc="40" b="1">
                <a:solidFill>
                  <a:srgbClr val="050505"/>
                </a:solidFill>
                <a:latin typeface="Times New Roman"/>
                <a:cs typeface="Times New Roman"/>
              </a:rPr>
              <a:t>to </a:t>
            </a:r>
            <a:r>
              <a:rPr dirty="0" sz="1350" spc="55" b="1" i="1">
                <a:solidFill>
                  <a:srgbClr val="050505"/>
                </a:solidFill>
                <a:latin typeface="Arial"/>
                <a:cs typeface="Arial"/>
              </a:rPr>
              <a:t>find </a:t>
            </a:r>
            <a:r>
              <a:rPr dirty="0" sz="1500" spc="70" b="1">
                <a:solidFill>
                  <a:srgbClr val="050505"/>
                </a:solidFill>
                <a:latin typeface="Times New Roman"/>
                <a:cs typeface="Times New Roman"/>
              </a:rPr>
              <a:t>out</a:t>
            </a:r>
            <a:endParaRPr sz="1500">
              <a:latin typeface="Times New Roman"/>
              <a:cs typeface="Times New Roman"/>
            </a:endParaRPr>
          </a:p>
          <a:p>
            <a:pPr algn="ctr" marR="73025">
              <a:lnSpc>
                <a:spcPct val="100000"/>
              </a:lnSpc>
              <a:spcBef>
                <a:spcPts val="95"/>
              </a:spcBef>
            </a:pPr>
            <a:r>
              <a:rPr dirty="0" baseline="41666" sz="1500" spc="-240" b="1">
                <a:solidFill>
                  <a:srgbClr val="A38775"/>
                </a:solidFill>
                <a:latin typeface="Times New Roman"/>
                <a:cs typeface="Times New Roman"/>
              </a:rPr>
              <a:t>,S</a:t>
            </a:r>
            <a:r>
              <a:rPr dirty="0" sz="1500" spc="-160">
                <a:solidFill>
                  <a:srgbClr val="A38775"/>
                </a:solidFill>
                <a:latin typeface="Times New Roman"/>
                <a:cs typeface="Times New Roman"/>
              </a:rPr>
              <a:t>.</a:t>
            </a:r>
            <a:r>
              <a:rPr dirty="0" baseline="41666" sz="1500" spc="-240" b="1">
                <a:solidFill>
                  <a:srgbClr val="A38775"/>
                </a:solidFill>
                <a:latin typeface="Times New Roman"/>
                <a:cs typeface="Times New Roman"/>
              </a:rPr>
              <a:t>,</a:t>
            </a:r>
            <a:r>
              <a:rPr dirty="0" sz="1500" spc="-160">
                <a:solidFill>
                  <a:srgbClr val="D3A88C"/>
                </a:solidFill>
                <a:latin typeface="Times New Roman"/>
                <a:cs typeface="Times New Roman"/>
              </a:rPr>
              <a:t>"</a:t>
            </a:r>
            <a:r>
              <a:rPr dirty="0" baseline="41666" sz="1500" spc="-240" b="1">
                <a:solidFill>
                  <a:srgbClr val="A38775"/>
                </a:solidFill>
                <a:latin typeface="Times New Roman"/>
                <a:cs typeface="Times New Roman"/>
              </a:rPr>
              <a:t>.</a:t>
            </a:r>
            <a:r>
              <a:rPr dirty="0" baseline="41666" sz="1500" spc="-240" b="1">
                <a:solidFill>
                  <a:srgbClr val="BC9A85"/>
                </a:solidFill>
                <a:latin typeface="Times New Roman"/>
                <a:cs typeface="Times New Roman"/>
              </a:rPr>
              <a:t>co-_</a:t>
            </a:r>
            <a:r>
              <a:rPr dirty="0" sz="1500" spc="-160" b="1">
                <a:solidFill>
                  <a:srgbClr val="050505"/>
                </a:solidFill>
                <a:latin typeface="Times New Roman"/>
                <a:cs typeface="Times New Roman"/>
              </a:rPr>
              <a:t>how  </a:t>
            </a:r>
            <a:r>
              <a:rPr dirty="0" sz="1500" spc="50" b="1">
                <a:solidFill>
                  <a:srgbClr val="050505"/>
                </a:solidFill>
                <a:latin typeface="Times New Roman"/>
                <a:cs typeface="Times New Roman"/>
              </a:rPr>
              <a:t>yoo con </a:t>
            </a:r>
            <a:r>
              <a:rPr dirty="0" sz="1500" spc="45" b="1">
                <a:solidFill>
                  <a:srgbClr val="050505"/>
                </a:solidFill>
                <a:latin typeface="Times New Roman"/>
                <a:cs typeface="Times New Roman"/>
              </a:rPr>
              <a:t>lend </a:t>
            </a:r>
            <a:r>
              <a:rPr dirty="0" sz="1500" spc="50" b="1">
                <a:solidFill>
                  <a:srgbClr val="050505"/>
                </a:solidFill>
                <a:latin typeface="Times New Roman"/>
                <a:cs typeface="Times New Roman"/>
              </a:rPr>
              <a:t>o</a:t>
            </a:r>
            <a:r>
              <a:rPr dirty="0" sz="1500" spc="-110" b="1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1500" spc="30" b="1">
                <a:solidFill>
                  <a:srgbClr val="050505"/>
                </a:solidFill>
                <a:latin typeface="Times New Roman"/>
                <a:cs typeface="Times New Roman"/>
              </a:rPr>
              <a:t>hand.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98279" y="12016247"/>
            <a:ext cx="17081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55">
                <a:solidFill>
                  <a:srgbClr val="050505"/>
                </a:solidFill>
                <a:latin typeface="Arial"/>
                <a:cs typeface="Arial"/>
              </a:rPr>
              <a:t>9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Simplicity Designs</dc:creator>
  <cp:keywords>DAHLcjaBvxg,BAEuVLcWi6w,0</cp:keywords>
  <dc:title>July/August  2026 Scribe</dc:title>
  <dcterms:created xsi:type="dcterms:W3CDTF">2026-07-02T17:31:43Z</dcterms:created>
  <dcterms:modified xsi:type="dcterms:W3CDTF">2026-07-02T17:31:43Z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2026-07-01T00:00:00Z</vt:filetime>
  </property>
  <property fmtid="{D5CDD505-2E9C-101B-9397-08002B2CF9AE}" pid="3" name="Creator">
    <vt:lpwstr>Canva</vt:lpwstr>
  </property>
  <property fmtid="{D5CDD505-2E9C-101B-9397-08002B2CF9AE}" pid="4" name="LastSaved">
    <vt:filetime>2026-07-02T00:00:00Z</vt:filetime>
  </property>
</Properties>
</file>